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77" r:id="rId2"/>
  </p:sldMasterIdLst>
  <p:notesMasterIdLst>
    <p:notesMasterId r:id="rId19"/>
  </p:notesMasterIdLst>
  <p:sldIdLst>
    <p:sldId id="352" r:id="rId3"/>
    <p:sldId id="289" r:id="rId4"/>
    <p:sldId id="390" r:id="rId5"/>
    <p:sldId id="333" r:id="rId6"/>
    <p:sldId id="398" r:id="rId7"/>
    <p:sldId id="396" r:id="rId8"/>
    <p:sldId id="374" r:id="rId9"/>
    <p:sldId id="393" r:id="rId10"/>
    <p:sldId id="372" r:id="rId11"/>
    <p:sldId id="368" r:id="rId12"/>
    <p:sldId id="379" r:id="rId13"/>
    <p:sldId id="389" r:id="rId14"/>
    <p:sldId id="387" r:id="rId15"/>
    <p:sldId id="400" r:id="rId16"/>
    <p:sldId id="386" r:id="rId17"/>
    <p:sldId id="40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0" clrIdx="0">
    <p:extLst>
      <p:ext uri="{19B8F6BF-5375-455C-9EA6-DF929625EA0E}">
        <p15:presenceInfo xmlns:p15="http://schemas.microsoft.com/office/powerpoint/2012/main" userId="Usuar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C45B"/>
    <a:srgbClr val="F8FEFD"/>
    <a:srgbClr val="9D13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660"/>
  </p:normalViewPr>
  <p:slideViewPr>
    <p:cSldViewPr snapToGrid="0">
      <p:cViewPr varScale="1">
        <p:scale>
          <a:sx n="66" d="100"/>
          <a:sy n="66" d="100"/>
        </p:scale>
        <p:origin x="1728" y="78"/>
      </p:cViewPr>
      <p:guideLst/>
    </p:cSldViewPr>
  </p:slideViewPr>
  <p:notesTextViewPr>
    <p:cViewPr>
      <p:scale>
        <a:sx n="1" d="1"/>
        <a:sy n="1" d="1"/>
      </p:scale>
      <p:origin x="0" y="0"/>
    </p:cViewPr>
  </p:notesTextViewPr>
  <p:sorterViewPr>
    <p:cViewPr>
      <p:scale>
        <a:sx n="100" d="100"/>
        <a:sy n="100" d="100"/>
      </p:scale>
      <p:origin x="0" y="-39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jpeg"/><Relationship Id="rId5" Type="http://schemas.openxmlformats.org/officeDocument/2006/relationships/image" Target="../media/image15.png"/><Relationship Id="rId4"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ata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png"/></Relationships>
</file>

<file path=ppt/diagrams/_rels/data7.xml.rels><?xml version="1.0" encoding="UTF-8" standalone="yes"?>
<Relationships xmlns="http://schemas.openxmlformats.org/package/2006/relationships"><Relationship Id="rId1" Type="http://schemas.openxmlformats.org/officeDocument/2006/relationships/image" Target="../media/image8.png"/></Relationships>
</file>

<file path=ppt/diagrams/_rels/data8.xml.rels><?xml version="1.0" encoding="UTF-8" standalone="yes"?>
<Relationships xmlns="http://schemas.openxmlformats.org/package/2006/relationships"><Relationship Id="rId1" Type="http://schemas.openxmlformats.org/officeDocument/2006/relationships/image" Target="../media/image21.png"/></Relationships>
</file>

<file path=ppt/diagrams/_rels/data9.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jpeg"/><Relationship Id="rId5" Type="http://schemas.openxmlformats.org/officeDocument/2006/relationships/image" Target="../media/image15.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20.png"/></Relationships>
</file>

<file path=ppt/diagrams/_rels/drawing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A53BB5-1DAB-4D19-8487-23D393DCDD58}" type="doc">
      <dgm:prSet loTypeId="urn:microsoft.com/office/officeart/2005/8/layout/vList3" loCatId="list" qsTypeId="urn:microsoft.com/office/officeart/2005/8/quickstyle/simple1" qsCatId="simple" csTypeId="urn:microsoft.com/office/officeart/2005/8/colors/colorful5" csCatId="colorful" phldr="1"/>
      <dgm:spPr/>
    </dgm:pt>
    <dgm:pt modelId="{5B5CF404-DFB0-42F5-83AD-C28B55BBDA4E}">
      <dgm:prSet phldrT="[Texto]" custT="1"/>
      <dgm:spPr>
        <a:solidFill>
          <a:schemeClr val="accent2">
            <a:lumMod val="75000"/>
          </a:schemeClr>
        </a:solidFill>
      </dgm:spPr>
      <dgm:t>
        <a:bodyPr/>
        <a:lstStyle/>
        <a:p>
          <a:r>
            <a:rPr lang="es-ES" sz="1600" dirty="0"/>
            <a:t>VILLA DOLORES</a:t>
          </a:r>
        </a:p>
      </dgm:t>
    </dgm:pt>
    <dgm:pt modelId="{5C4C0664-1BA2-4271-A812-F1C85F5A4CEC}" type="parTrans" cxnId="{6C5B9995-57D7-471F-A8C3-53D5A3C9E7CC}">
      <dgm:prSet/>
      <dgm:spPr/>
      <dgm:t>
        <a:bodyPr/>
        <a:lstStyle/>
        <a:p>
          <a:endParaRPr lang="es-ES"/>
        </a:p>
      </dgm:t>
    </dgm:pt>
    <dgm:pt modelId="{58CF8C92-FC52-41D4-87A5-3128ACC81E95}" type="sibTrans" cxnId="{6C5B9995-57D7-471F-A8C3-53D5A3C9E7CC}">
      <dgm:prSet/>
      <dgm:spPr/>
      <dgm:t>
        <a:bodyPr/>
        <a:lstStyle/>
        <a:p>
          <a:endParaRPr lang="es-ES"/>
        </a:p>
      </dgm:t>
    </dgm:pt>
    <dgm:pt modelId="{4D52672D-323F-4103-8419-F17EC2758EED}">
      <dgm:prSet phldrT="[Texto]" custT="1"/>
      <dgm:spPr/>
      <dgm:t>
        <a:bodyPr/>
        <a:lstStyle/>
        <a:p>
          <a:r>
            <a:rPr lang="es-ES" sz="1600" dirty="0"/>
            <a:t>SANTA ROSA</a:t>
          </a:r>
        </a:p>
      </dgm:t>
    </dgm:pt>
    <dgm:pt modelId="{C76136BE-785B-4229-A721-0E9F8958150F}" type="parTrans" cxnId="{9204959F-4A3F-4E57-B55A-D5D84921260B}">
      <dgm:prSet/>
      <dgm:spPr/>
      <dgm:t>
        <a:bodyPr/>
        <a:lstStyle/>
        <a:p>
          <a:endParaRPr lang="es-ES"/>
        </a:p>
      </dgm:t>
    </dgm:pt>
    <dgm:pt modelId="{15EF96D6-E2FA-489E-B02B-08C45C22AAB7}" type="sibTrans" cxnId="{9204959F-4A3F-4E57-B55A-D5D84921260B}">
      <dgm:prSet/>
      <dgm:spPr/>
      <dgm:t>
        <a:bodyPr/>
        <a:lstStyle/>
        <a:p>
          <a:endParaRPr lang="es-ES"/>
        </a:p>
      </dgm:t>
    </dgm:pt>
    <dgm:pt modelId="{D68FCAA2-9633-4F3C-9031-12E0F6DE8068}">
      <dgm:prSet phldrT="[Texto]" custT="1"/>
      <dgm:spPr/>
      <dgm:t>
        <a:bodyPr/>
        <a:lstStyle/>
        <a:p>
          <a:r>
            <a:rPr lang="es-ES" sz="1600" dirty="0"/>
            <a:t>12 DE OCTUBRE</a:t>
          </a:r>
        </a:p>
      </dgm:t>
    </dgm:pt>
    <dgm:pt modelId="{385B6CF3-C5FA-4C39-8876-7528AB68CBA7}" type="parTrans" cxnId="{4CE1FDFD-5132-4E69-ABD7-855BB937DE49}">
      <dgm:prSet/>
      <dgm:spPr/>
      <dgm:t>
        <a:bodyPr/>
        <a:lstStyle/>
        <a:p>
          <a:endParaRPr lang="es-ES"/>
        </a:p>
      </dgm:t>
    </dgm:pt>
    <dgm:pt modelId="{E19E4235-074E-41B7-A8BF-AD6D39775772}" type="sibTrans" cxnId="{4CE1FDFD-5132-4E69-ABD7-855BB937DE49}">
      <dgm:prSet/>
      <dgm:spPr/>
      <dgm:t>
        <a:bodyPr/>
        <a:lstStyle/>
        <a:p>
          <a:endParaRPr lang="es-ES"/>
        </a:p>
      </dgm:t>
    </dgm:pt>
    <dgm:pt modelId="{04EB1D1F-1890-45AD-A484-68196B3D3FAD}" type="pres">
      <dgm:prSet presAssocID="{69A53BB5-1DAB-4D19-8487-23D393DCDD58}" presName="linearFlow" presStyleCnt="0">
        <dgm:presLayoutVars>
          <dgm:dir/>
          <dgm:resizeHandles val="exact"/>
        </dgm:presLayoutVars>
      </dgm:prSet>
      <dgm:spPr/>
    </dgm:pt>
    <dgm:pt modelId="{F3F40279-D8B1-4F50-B3C9-892742A9B49C}" type="pres">
      <dgm:prSet presAssocID="{5B5CF404-DFB0-42F5-83AD-C28B55BBDA4E}" presName="composite" presStyleCnt="0"/>
      <dgm:spPr/>
    </dgm:pt>
    <dgm:pt modelId="{22A0BD52-E0A2-4268-8A2C-8F09AF3D7037}" type="pres">
      <dgm:prSet presAssocID="{5B5CF404-DFB0-42F5-83AD-C28B55BBDA4E}" presName="imgShp" presStyleLbl="fgImgPlace1" presStyleIdx="0" presStyleCnt="3"/>
      <dgm:spPr>
        <a:blipFill rotWithShape="1">
          <a:blip xmlns:r="http://schemas.openxmlformats.org/officeDocument/2006/relationships" r:embed="rId1"/>
          <a:stretch>
            <a:fillRect/>
          </a:stretch>
        </a:blipFill>
      </dgm:spPr>
    </dgm:pt>
    <dgm:pt modelId="{FFC841C2-2679-478F-9A06-5EBFB861DE60}" type="pres">
      <dgm:prSet presAssocID="{5B5CF404-DFB0-42F5-83AD-C28B55BBDA4E}" presName="txShp" presStyleLbl="node1" presStyleIdx="0" presStyleCnt="3" custLinFactNeighborX="2479" custLinFactNeighborY="-3">
        <dgm:presLayoutVars>
          <dgm:bulletEnabled val="1"/>
        </dgm:presLayoutVars>
      </dgm:prSet>
      <dgm:spPr/>
      <dgm:t>
        <a:bodyPr/>
        <a:lstStyle/>
        <a:p>
          <a:endParaRPr lang="es-ES"/>
        </a:p>
      </dgm:t>
    </dgm:pt>
    <dgm:pt modelId="{226A6F30-9C1A-4FBF-8611-E2027A2975A0}" type="pres">
      <dgm:prSet presAssocID="{58CF8C92-FC52-41D4-87A5-3128ACC81E95}" presName="spacing" presStyleCnt="0"/>
      <dgm:spPr/>
    </dgm:pt>
    <dgm:pt modelId="{2F31D3FB-BD63-4053-8874-993E7444FF67}" type="pres">
      <dgm:prSet presAssocID="{4D52672D-323F-4103-8419-F17EC2758EED}" presName="composite" presStyleCnt="0"/>
      <dgm:spPr/>
    </dgm:pt>
    <dgm:pt modelId="{A81FF8B4-A845-4C27-83A8-F223DD80FADE}" type="pres">
      <dgm:prSet presAssocID="{4D52672D-323F-4103-8419-F17EC2758EED}" presName="imgShp" presStyleLbl="fgImgPlace1" presStyleIdx="1" presStyleCnt="3"/>
      <dgm:spPr>
        <a:blipFill rotWithShape="1">
          <a:blip xmlns:r="http://schemas.openxmlformats.org/officeDocument/2006/relationships" r:embed="rId2"/>
          <a:stretch>
            <a:fillRect/>
          </a:stretch>
        </a:blipFill>
      </dgm:spPr>
    </dgm:pt>
    <dgm:pt modelId="{0508CF09-F170-4CE2-B2B7-C000DD839153}" type="pres">
      <dgm:prSet presAssocID="{4D52672D-323F-4103-8419-F17EC2758EED}" presName="txShp" presStyleLbl="node1" presStyleIdx="1" presStyleCnt="3">
        <dgm:presLayoutVars>
          <dgm:bulletEnabled val="1"/>
        </dgm:presLayoutVars>
      </dgm:prSet>
      <dgm:spPr/>
      <dgm:t>
        <a:bodyPr/>
        <a:lstStyle/>
        <a:p>
          <a:endParaRPr lang="es-ES"/>
        </a:p>
      </dgm:t>
    </dgm:pt>
    <dgm:pt modelId="{CD959D4C-96B6-416F-8FC9-59C6E1B9C08E}" type="pres">
      <dgm:prSet presAssocID="{15EF96D6-E2FA-489E-B02B-08C45C22AAB7}" presName="spacing" presStyleCnt="0"/>
      <dgm:spPr/>
    </dgm:pt>
    <dgm:pt modelId="{1FC4F373-7059-4149-B647-A0894C40FF22}" type="pres">
      <dgm:prSet presAssocID="{D68FCAA2-9633-4F3C-9031-12E0F6DE8068}" presName="composite" presStyleCnt="0"/>
      <dgm:spPr/>
    </dgm:pt>
    <dgm:pt modelId="{D48C7E36-B3AD-4E22-9FE3-706F3B758CD0}" type="pres">
      <dgm:prSet presAssocID="{D68FCAA2-9633-4F3C-9031-12E0F6DE8068}" presName="imgShp" presStyleLbl="fgImgPlace1" presStyleIdx="2" presStyleCnt="3"/>
      <dgm:spPr>
        <a:blipFill rotWithShape="1">
          <a:blip xmlns:r="http://schemas.openxmlformats.org/officeDocument/2006/relationships" r:embed="rId3"/>
          <a:stretch>
            <a:fillRect/>
          </a:stretch>
        </a:blipFill>
      </dgm:spPr>
    </dgm:pt>
    <dgm:pt modelId="{416631B8-FAF3-41CD-B4C7-B572FF5A741E}" type="pres">
      <dgm:prSet presAssocID="{D68FCAA2-9633-4F3C-9031-12E0F6DE8068}" presName="txShp" presStyleLbl="node1" presStyleIdx="2" presStyleCnt="3">
        <dgm:presLayoutVars>
          <dgm:bulletEnabled val="1"/>
        </dgm:presLayoutVars>
      </dgm:prSet>
      <dgm:spPr/>
      <dgm:t>
        <a:bodyPr/>
        <a:lstStyle/>
        <a:p>
          <a:endParaRPr lang="es-ES"/>
        </a:p>
      </dgm:t>
    </dgm:pt>
  </dgm:ptLst>
  <dgm:cxnLst>
    <dgm:cxn modelId="{311DC247-8704-42CC-9A94-D1631FB87EF4}" type="presOf" srcId="{D68FCAA2-9633-4F3C-9031-12E0F6DE8068}" destId="{416631B8-FAF3-41CD-B4C7-B572FF5A741E}" srcOrd="0" destOrd="0" presId="urn:microsoft.com/office/officeart/2005/8/layout/vList3"/>
    <dgm:cxn modelId="{1001BF55-4593-46B3-8FF9-0C4915E3CF4A}" type="presOf" srcId="{69A53BB5-1DAB-4D19-8487-23D393DCDD58}" destId="{04EB1D1F-1890-45AD-A484-68196B3D3FAD}" srcOrd="0" destOrd="0" presId="urn:microsoft.com/office/officeart/2005/8/layout/vList3"/>
    <dgm:cxn modelId="{2F55426D-B113-48DF-8BFC-21E8946B28E8}" type="presOf" srcId="{4D52672D-323F-4103-8419-F17EC2758EED}" destId="{0508CF09-F170-4CE2-B2B7-C000DD839153}" srcOrd="0" destOrd="0" presId="urn:microsoft.com/office/officeart/2005/8/layout/vList3"/>
    <dgm:cxn modelId="{6C5B9995-57D7-471F-A8C3-53D5A3C9E7CC}" srcId="{69A53BB5-1DAB-4D19-8487-23D393DCDD58}" destId="{5B5CF404-DFB0-42F5-83AD-C28B55BBDA4E}" srcOrd="0" destOrd="0" parTransId="{5C4C0664-1BA2-4271-A812-F1C85F5A4CEC}" sibTransId="{58CF8C92-FC52-41D4-87A5-3128ACC81E95}"/>
    <dgm:cxn modelId="{AF30B332-3F20-4F24-8006-E4972607D78B}" type="presOf" srcId="{5B5CF404-DFB0-42F5-83AD-C28B55BBDA4E}" destId="{FFC841C2-2679-478F-9A06-5EBFB861DE60}" srcOrd="0" destOrd="0" presId="urn:microsoft.com/office/officeart/2005/8/layout/vList3"/>
    <dgm:cxn modelId="{4CE1FDFD-5132-4E69-ABD7-855BB937DE49}" srcId="{69A53BB5-1DAB-4D19-8487-23D393DCDD58}" destId="{D68FCAA2-9633-4F3C-9031-12E0F6DE8068}" srcOrd="2" destOrd="0" parTransId="{385B6CF3-C5FA-4C39-8876-7528AB68CBA7}" sibTransId="{E19E4235-074E-41B7-A8BF-AD6D39775772}"/>
    <dgm:cxn modelId="{9204959F-4A3F-4E57-B55A-D5D84921260B}" srcId="{69A53BB5-1DAB-4D19-8487-23D393DCDD58}" destId="{4D52672D-323F-4103-8419-F17EC2758EED}" srcOrd="1" destOrd="0" parTransId="{C76136BE-785B-4229-A721-0E9F8958150F}" sibTransId="{15EF96D6-E2FA-489E-B02B-08C45C22AAB7}"/>
    <dgm:cxn modelId="{A0D7C47E-9105-45D4-8238-9EB9AEA5CE0B}" type="presParOf" srcId="{04EB1D1F-1890-45AD-A484-68196B3D3FAD}" destId="{F3F40279-D8B1-4F50-B3C9-892742A9B49C}" srcOrd="0" destOrd="0" presId="urn:microsoft.com/office/officeart/2005/8/layout/vList3"/>
    <dgm:cxn modelId="{7E2503C8-9573-4AFF-AC29-16DBBDB44E14}" type="presParOf" srcId="{F3F40279-D8B1-4F50-B3C9-892742A9B49C}" destId="{22A0BD52-E0A2-4268-8A2C-8F09AF3D7037}" srcOrd="0" destOrd="0" presId="urn:microsoft.com/office/officeart/2005/8/layout/vList3"/>
    <dgm:cxn modelId="{67376553-585D-4910-A541-8F311B9001BF}" type="presParOf" srcId="{F3F40279-D8B1-4F50-B3C9-892742A9B49C}" destId="{FFC841C2-2679-478F-9A06-5EBFB861DE60}" srcOrd="1" destOrd="0" presId="urn:microsoft.com/office/officeart/2005/8/layout/vList3"/>
    <dgm:cxn modelId="{EA66F507-BA73-4324-88DD-E4EC66D3D80B}" type="presParOf" srcId="{04EB1D1F-1890-45AD-A484-68196B3D3FAD}" destId="{226A6F30-9C1A-4FBF-8611-E2027A2975A0}" srcOrd="1" destOrd="0" presId="urn:microsoft.com/office/officeart/2005/8/layout/vList3"/>
    <dgm:cxn modelId="{D7DB5C99-A7CF-40D2-84DD-74E7FA04AAF2}" type="presParOf" srcId="{04EB1D1F-1890-45AD-A484-68196B3D3FAD}" destId="{2F31D3FB-BD63-4053-8874-993E7444FF67}" srcOrd="2" destOrd="0" presId="urn:microsoft.com/office/officeart/2005/8/layout/vList3"/>
    <dgm:cxn modelId="{699B1DFC-13C8-4B05-858E-3FBAD2EA739F}" type="presParOf" srcId="{2F31D3FB-BD63-4053-8874-993E7444FF67}" destId="{A81FF8B4-A845-4C27-83A8-F223DD80FADE}" srcOrd="0" destOrd="0" presId="urn:microsoft.com/office/officeart/2005/8/layout/vList3"/>
    <dgm:cxn modelId="{4421D5BF-5D75-4319-B72F-304D6F21C985}" type="presParOf" srcId="{2F31D3FB-BD63-4053-8874-993E7444FF67}" destId="{0508CF09-F170-4CE2-B2B7-C000DD839153}" srcOrd="1" destOrd="0" presId="urn:microsoft.com/office/officeart/2005/8/layout/vList3"/>
    <dgm:cxn modelId="{8FD4A54F-9F27-41CF-98C1-F11CFC8E7392}" type="presParOf" srcId="{04EB1D1F-1890-45AD-A484-68196B3D3FAD}" destId="{CD959D4C-96B6-416F-8FC9-59C6E1B9C08E}" srcOrd="3" destOrd="0" presId="urn:microsoft.com/office/officeart/2005/8/layout/vList3"/>
    <dgm:cxn modelId="{A25B4959-CA33-4C56-8C15-063F0B767144}" type="presParOf" srcId="{04EB1D1F-1890-45AD-A484-68196B3D3FAD}" destId="{1FC4F373-7059-4149-B647-A0894C40FF22}" srcOrd="4" destOrd="0" presId="urn:microsoft.com/office/officeart/2005/8/layout/vList3"/>
    <dgm:cxn modelId="{3A9C49D1-68EB-460A-9B51-B8A6A13B5721}" type="presParOf" srcId="{1FC4F373-7059-4149-B647-A0894C40FF22}" destId="{D48C7E36-B3AD-4E22-9FE3-706F3B758CD0}" srcOrd="0" destOrd="0" presId="urn:microsoft.com/office/officeart/2005/8/layout/vList3"/>
    <dgm:cxn modelId="{B8C61F19-562B-4924-9228-FFF0D6BBAB18}" type="presParOf" srcId="{1FC4F373-7059-4149-B647-A0894C40FF22}" destId="{416631B8-FAF3-41CD-B4C7-B572FF5A741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67DABA-A4BC-478F-845E-105C2701A70E}" type="doc">
      <dgm:prSet loTypeId="urn:microsoft.com/office/officeart/2005/8/layout/vList3" loCatId="list" qsTypeId="urn:microsoft.com/office/officeart/2005/8/quickstyle/simple1" qsCatId="simple" csTypeId="urn:microsoft.com/office/officeart/2005/8/colors/colorful5" csCatId="colorful" phldr="1"/>
      <dgm:spPr/>
    </dgm:pt>
    <dgm:pt modelId="{27B7ADD5-A743-4CC0-8361-113030EAD996}">
      <dgm:prSet phldrT="[Texto]" custT="1"/>
      <dgm:spPr>
        <a:solidFill>
          <a:schemeClr val="accent2">
            <a:lumMod val="75000"/>
          </a:schemeClr>
        </a:solidFill>
      </dgm:spPr>
      <dgm:t>
        <a:bodyPr/>
        <a:lstStyle/>
        <a:p>
          <a:r>
            <a:rPr lang="es-ES" sz="1600" dirty="0"/>
            <a:t>VILLA NUEVA POTOSI</a:t>
          </a:r>
        </a:p>
      </dgm:t>
    </dgm:pt>
    <dgm:pt modelId="{EEB8BA2B-EBE5-4EB2-84A8-AE6BB056EA39}" type="sibTrans" cxnId="{B2C3E5DF-0936-46D3-A412-3492E3FB0564}">
      <dgm:prSet/>
      <dgm:spPr/>
      <dgm:t>
        <a:bodyPr/>
        <a:lstStyle/>
        <a:p>
          <a:endParaRPr lang="es-ES"/>
        </a:p>
      </dgm:t>
    </dgm:pt>
    <dgm:pt modelId="{B863F778-466F-4FF5-8DED-32092991B50B}" type="parTrans" cxnId="{B2C3E5DF-0936-46D3-A412-3492E3FB0564}">
      <dgm:prSet/>
      <dgm:spPr/>
      <dgm:t>
        <a:bodyPr/>
        <a:lstStyle/>
        <a:p>
          <a:endParaRPr lang="es-ES"/>
        </a:p>
      </dgm:t>
    </dgm:pt>
    <dgm:pt modelId="{6497929B-B468-4A3B-9F1C-5EEEBF7C8CB1}">
      <dgm:prSet phldrT="[Texto]" custT="1"/>
      <dgm:spPr/>
      <dgm:t>
        <a:bodyPr/>
        <a:lstStyle/>
        <a:p>
          <a:r>
            <a:rPr lang="es-ES" sz="1600" dirty="0"/>
            <a:t>EL ROSAL</a:t>
          </a:r>
        </a:p>
      </dgm:t>
    </dgm:pt>
    <dgm:pt modelId="{A6EAED5C-65C1-4051-8B83-CD979D2B5ABB}" type="sibTrans" cxnId="{957A2670-91C0-4202-89FF-76EBF3C3315B}">
      <dgm:prSet/>
      <dgm:spPr/>
      <dgm:t>
        <a:bodyPr/>
        <a:lstStyle/>
        <a:p>
          <a:endParaRPr lang="es-ES"/>
        </a:p>
      </dgm:t>
    </dgm:pt>
    <dgm:pt modelId="{77F754DE-13DE-4B1E-BFE5-0DC227AE0880}" type="parTrans" cxnId="{957A2670-91C0-4202-89FF-76EBF3C3315B}">
      <dgm:prSet/>
      <dgm:spPr/>
      <dgm:t>
        <a:bodyPr/>
        <a:lstStyle/>
        <a:p>
          <a:endParaRPr lang="es-ES"/>
        </a:p>
      </dgm:t>
    </dgm:pt>
    <dgm:pt modelId="{FE73610A-1846-4DE2-A649-B05A28C0C015}">
      <dgm:prSet phldrT="[Texto]" custT="1"/>
      <dgm:spPr>
        <a:solidFill>
          <a:schemeClr val="accent6">
            <a:lumMod val="60000"/>
            <a:lumOff val="40000"/>
          </a:schemeClr>
        </a:solidFill>
      </dgm:spPr>
      <dgm:t>
        <a:bodyPr/>
        <a:lstStyle/>
        <a:p>
          <a:r>
            <a:rPr lang="es-ES" sz="1600" dirty="0"/>
            <a:t>BAJO TACAGUA</a:t>
          </a:r>
        </a:p>
      </dgm:t>
    </dgm:pt>
    <dgm:pt modelId="{9569EAE5-6040-4869-A730-6B2B8F794A3F}" type="sibTrans" cxnId="{B5F78BEF-8FB8-4339-8D1C-2A0CA8DC2A6A}">
      <dgm:prSet/>
      <dgm:spPr/>
      <dgm:t>
        <a:bodyPr/>
        <a:lstStyle/>
        <a:p>
          <a:endParaRPr lang="es-ES"/>
        </a:p>
      </dgm:t>
    </dgm:pt>
    <dgm:pt modelId="{899C973B-9866-4F9D-A072-203B8EF01C20}" type="parTrans" cxnId="{B5F78BEF-8FB8-4339-8D1C-2A0CA8DC2A6A}">
      <dgm:prSet/>
      <dgm:spPr/>
      <dgm:t>
        <a:bodyPr/>
        <a:lstStyle/>
        <a:p>
          <a:endParaRPr lang="es-ES"/>
        </a:p>
      </dgm:t>
    </dgm:pt>
    <dgm:pt modelId="{A7F3B004-7545-4AFB-B413-EC2F8F7B59EB}">
      <dgm:prSet phldrT="[Texto]" custT="1"/>
      <dgm:spPr/>
      <dgm:t>
        <a:bodyPr/>
        <a:lstStyle/>
        <a:p>
          <a:r>
            <a:rPr lang="es-ES" sz="1600" dirty="0"/>
            <a:t>PASANKERY</a:t>
          </a:r>
        </a:p>
      </dgm:t>
    </dgm:pt>
    <dgm:pt modelId="{1B390C37-C6DE-47F4-8D4C-0219CE50CAC7}" type="parTrans" cxnId="{85E4A316-B08D-4FC5-B18A-79506DE6E12D}">
      <dgm:prSet/>
      <dgm:spPr/>
      <dgm:t>
        <a:bodyPr/>
        <a:lstStyle/>
        <a:p>
          <a:endParaRPr lang="es-ES"/>
        </a:p>
      </dgm:t>
    </dgm:pt>
    <dgm:pt modelId="{A2283DC2-3CC1-4E32-8493-793923EA9CB0}" type="sibTrans" cxnId="{85E4A316-B08D-4FC5-B18A-79506DE6E12D}">
      <dgm:prSet/>
      <dgm:spPr/>
      <dgm:t>
        <a:bodyPr/>
        <a:lstStyle/>
        <a:p>
          <a:endParaRPr lang="es-ES"/>
        </a:p>
      </dgm:t>
    </dgm:pt>
    <dgm:pt modelId="{93ACBCB6-72CC-4B7A-B0D3-DC087EA4ADBA}">
      <dgm:prSet phldrT="[Texto]" custT="1"/>
      <dgm:spPr/>
      <dgm:t>
        <a:bodyPr/>
        <a:lstStyle/>
        <a:p>
          <a:r>
            <a:rPr lang="es-ES" sz="1600" dirty="0"/>
            <a:t>LLOJETA</a:t>
          </a:r>
          <a:r>
            <a:rPr lang="es-ES" sz="2000" dirty="0"/>
            <a:t> VERGEL</a:t>
          </a:r>
        </a:p>
      </dgm:t>
    </dgm:pt>
    <dgm:pt modelId="{1CC79E79-D565-4788-97FE-8BB50F2E2E91}" type="parTrans" cxnId="{E0C22C58-3ECE-4589-90F3-4E0201540E08}">
      <dgm:prSet/>
      <dgm:spPr/>
      <dgm:t>
        <a:bodyPr/>
        <a:lstStyle/>
        <a:p>
          <a:endParaRPr lang="es-ES"/>
        </a:p>
      </dgm:t>
    </dgm:pt>
    <dgm:pt modelId="{B44DED89-FE25-41D4-ABEB-7616714FBA3C}" type="sibTrans" cxnId="{E0C22C58-3ECE-4589-90F3-4E0201540E08}">
      <dgm:prSet/>
      <dgm:spPr/>
      <dgm:t>
        <a:bodyPr/>
        <a:lstStyle/>
        <a:p>
          <a:endParaRPr lang="es-ES"/>
        </a:p>
      </dgm:t>
    </dgm:pt>
    <dgm:pt modelId="{407531CD-CA3B-4DAE-B265-B03F0EB3DD28}" type="pres">
      <dgm:prSet presAssocID="{EA67DABA-A4BC-478F-845E-105C2701A70E}" presName="linearFlow" presStyleCnt="0">
        <dgm:presLayoutVars>
          <dgm:dir/>
          <dgm:resizeHandles val="exact"/>
        </dgm:presLayoutVars>
      </dgm:prSet>
      <dgm:spPr/>
    </dgm:pt>
    <dgm:pt modelId="{29CF0A21-DCD7-4113-842D-AE96B5F232EA}" type="pres">
      <dgm:prSet presAssocID="{27B7ADD5-A743-4CC0-8361-113030EAD996}" presName="composite" presStyleCnt="0"/>
      <dgm:spPr/>
    </dgm:pt>
    <dgm:pt modelId="{6D29AAF7-4AA1-4EFD-B3B0-06356DDA3879}" type="pres">
      <dgm:prSet presAssocID="{27B7ADD5-A743-4CC0-8361-113030EAD996}" presName="imgShp" presStyleLbl="fgImgPlace1" presStyleIdx="0" presStyleCnt="5"/>
      <dgm:spPr>
        <a:blipFill rotWithShape="1">
          <a:blip xmlns:r="http://schemas.openxmlformats.org/officeDocument/2006/relationships" r:embed="rId1"/>
          <a:stretch>
            <a:fillRect/>
          </a:stretch>
        </a:blipFill>
      </dgm:spPr>
    </dgm:pt>
    <dgm:pt modelId="{952DED26-9430-48C4-9C94-266C637C3089}" type="pres">
      <dgm:prSet presAssocID="{27B7ADD5-A743-4CC0-8361-113030EAD996}" presName="txShp" presStyleLbl="node1" presStyleIdx="0" presStyleCnt="5">
        <dgm:presLayoutVars>
          <dgm:bulletEnabled val="1"/>
        </dgm:presLayoutVars>
      </dgm:prSet>
      <dgm:spPr/>
      <dgm:t>
        <a:bodyPr/>
        <a:lstStyle/>
        <a:p>
          <a:endParaRPr lang="es-ES"/>
        </a:p>
      </dgm:t>
    </dgm:pt>
    <dgm:pt modelId="{46298AA1-F6B8-4BE0-BA7B-9D113514B259}" type="pres">
      <dgm:prSet presAssocID="{EEB8BA2B-EBE5-4EB2-84A8-AE6BB056EA39}" presName="spacing" presStyleCnt="0"/>
      <dgm:spPr/>
    </dgm:pt>
    <dgm:pt modelId="{D20B20A1-C8D7-4C01-B1DF-C225FC846911}" type="pres">
      <dgm:prSet presAssocID="{FE73610A-1846-4DE2-A649-B05A28C0C015}" presName="composite" presStyleCnt="0"/>
      <dgm:spPr/>
    </dgm:pt>
    <dgm:pt modelId="{22FBA562-BEBF-49D3-955A-3A7AA876FA38}" type="pres">
      <dgm:prSet presAssocID="{FE73610A-1846-4DE2-A649-B05A28C0C015}" presName="imgShp" presStyleLbl="fgImgPlace1" presStyleIdx="1" presStyleCnt="5"/>
      <dgm:spPr>
        <a:blipFill rotWithShape="1">
          <a:blip xmlns:r="http://schemas.openxmlformats.org/officeDocument/2006/relationships" r:embed="rId2"/>
          <a:stretch>
            <a:fillRect/>
          </a:stretch>
        </a:blipFill>
      </dgm:spPr>
    </dgm:pt>
    <dgm:pt modelId="{CDE9D722-6990-44F5-97D9-D420DB813F64}" type="pres">
      <dgm:prSet presAssocID="{FE73610A-1846-4DE2-A649-B05A28C0C015}" presName="txShp" presStyleLbl="node1" presStyleIdx="1" presStyleCnt="5">
        <dgm:presLayoutVars>
          <dgm:bulletEnabled val="1"/>
        </dgm:presLayoutVars>
      </dgm:prSet>
      <dgm:spPr/>
      <dgm:t>
        <a:bodyPr/>
        <a:lstStyle/>
        <a:p>
          <a:endParaRPr lang="es-ES"/>
        </a:p>
      </dgm:t>
    </dgm:pt>
    <dgm:pt modelId="{7CA75605-C152-4F57-9AE1-46EEA6315314}" type="pres">
      <dgm:prSet presAssocID="{9569EAE5-6040-4869-A730-6B2B8F794A3F}" presName="spacing" presStyleCnt="0"/>
      <dgm:spPr/>
    </dgm:pt>
    <dgm:pt modelId="{19E81EC6-BBF2-42F5-9F8C-7C399FDA49AC}" type="pres">
      <dgm:prSet presAssocID="{6497929B-B468-4A3B-9F1C-5EEEBF7C8CB1}" presName="composite" presStyleCnt="0"/>
      <dgm:spPr/>
    </dgm:pt>
    <dgm:pt modelId="{222DAB16-14A3-4FDF-9A1E-0505896670A4}" type="pres">
      <dgm:prSet presAssocID="{6497929B-B468-4A3B-9F1C-5EEEBF7C8CB1}" presName="imgShp" presStyleLbl="fgImgPlace1" presStyleIdx="2" presStyleCnt="5"/>
      <dgm:spPr>
        <a:blipFill rotWithShape="1">
          <a:blip xmlns:r="http://schemas.openxmlformats.org/officeDocument/2006/relationships" r:embed="rId3"/>
          <a:stretch>
            <a:fillRect/>
          </a:stretch>
        </a:blipFill>
      </dgm:spPr>
    </dgm:pt>
    <dgm:pt modelId="{309639C3-4374-45CB-AE77-2374AF13AC4F}" type="pres">
      <dgm:prSet presAssocID="{6497929B-B468-4A3B-9F1C-5EEEBF7C8CB1}" presName="txShp" presStyleLbl="node1" presStyleIdx="2" presStyleCnt="5">
        <dgm:presLayoutVars>
          <dgm:bulletEnabled val="1"/>
        </dgm:presLayoutVars>
      </dgm:prSet>
      <dgm:spPr/>
      <dgm:t>
        <a:bodyPr/>
        <a:lstStyle/>
        <a:p>
          <a:endParaRPr lang="es-ES"/>
        </a:p>
      </dgm:t>
    </dgm:pt>
    <dgm:pt modelId="{3030AB80-DC4D-4F68-AA3F-696E569F6DF5}" type="pres">
      <dgm:prSet presAssocID="{A6EAED5C-65C1-4051-8B83-CD979D2B5ABB}" presName="spacing" presStyleCnt="0"/>
      <dgm:spPr/>
    </dgm:pt>
    <dgm:pt modelId="{E469F048-5B27-4FB9-82CE-45BB1E7DEAE0}" type="pres">
      <dgm:prSet presAssocID="{A7F3B004-7545-4AFB-B413-EC2F8F7B59EB}" presName="composite" presStyleCnt="0"/>
      <dgm:spPr/>
    </dgm:pt>
    <dgm:pt modelId="{70F0ABA7-E207-43EB-8229-4666F56162E7}" type="pres">
      <dgm:prSet presAssocID="{A7F3B004-7545-4AFB-B413-EC2F8F7B59EB}" presName="imgShp" presStyleLbl="fgImgPlace1" presStyleIdx="3" presStyleCnt="5"/>
      <dgm:spPr>
        <a:blipFill rotWithShape="1">
          <a:blip xmlns:r="http://schemas.openxmlformats.org/officeDocument/2006/relationships" r:embed="rId4"/>
          <a:stretch>
            <a:fillRect/>
          </a:stretch>
        </a:blipFill>
      </dgm:spPr>
    </dgm:pt>
    <dgm:pt modelId="{5D2C6CD2-F784-4DCF-B337-D35D78136492}" type="pres">
      <dgm:prSet presAssocID="{A7F3B004-7545-4AFB-B413-EC2F8F7B59EB}" presName="txShp" presStyleLbl="node1" presStyleIdx="3" presStyleCnt="5">
        <dgm:presLayoutVars>
          <dgm:bulletEnabled val="1"/>
        </dgm:presLayoutVars>
      </dgm:prSet>
      <dgm:spPr/>
      <dgm:t>
        <a:bodyPr/>
        <a:lstStyle/>
        <a:p>
          <a:endParaRPr lang="es-ES"/>
        </a:p>
      </dgm:t>
    </dgm:pt>
    <dgm:pt modelId="{6EDC1997-103B-4396-9651-9055B2C3F45D}" type="pres">
      <dgm:prSet presAssocID="{A2283DC2-3CC1-4E32-8493-793923EA9CB0}" presName="spacing" presStyleCnt="0"/>
      <dgm:spPr/>
    </dgm:pt>
    <dgm:pt modelId="{9478932A-403E-4288-90D8-EA33B4414540}" type="pres">
      <dgm:prSet presAssocID="{93ACBCB6-72CC-4B7A-B0D3-DC087EA4ADBA}" presName="composite" presStyleCnt="0"/>
      <dgm:spPr/>
    </dgm:pt>
    <dgm:pt modelId="{2B547680-DBD6-483B-8810-957EEED707E8}" type="pres">
      <dgm:prSet presAssocID="{93ACBCB6-72CC-4B7A-B0D3-DC087EA4ADBA}" presName="imgShp" presStyleLbl="fgImgPlace1" presStyleIdx="4" presStyleCnt="5"/>
      <dgm:spPr>
        <a:blipFill rotWithShape="1">
          <a:blip xmlns:r="http://schemas.openxmlformats.org/officeDocument/2006/relationships" r:embed="rId5"/>
          <a:stretch>
            <a:fillRect/>
          </a:stretch>
        </a:blipFill>
      </dgm:spPr>
    </dgm:pt>
    <dgm:pt modelId="{108810B7-B3F1-4AD0-A43C-4517FD3A4B97}" type="pres">
      <dgm:prSet presAssocID="{93ACBCB6-72CC-4B7A-B0D3-DC087EA4ADBA}" presName="txShp" presStyleLbl="node1" presStyleIdx="4" presStyleCnt="5">
        <dgm:presLayoutVars>
          <dgm:bulletEnabled val="1"/>
        </dgm:presLayoutVars>
      </dgm:prSet>
      <dgm:spPr/>
      <dgm:t>
        <a:bodyPr/>
        <a:lstStyle/>
        <a:p>
          <a:endParaRPr lang="es-ES"/>
        </a:p>
      </dgm:t>
    </dgm:pt>
  </dgm:ptLst>
  <dgm:cxnLst>
    <dgm:cxn modelId="{A3CF2580-04B3-43B2-AFC3-6AC33E19DF08}" type="presOf" srcId="{6497929B-B468-4A3B-9F1C-5EEEBF7C8CB1}" destId="{309639C3-4374-45CB-AE77-2374AF13AC4F}" srcOrd="0" destOrd="0" presId="urn:microsoft.com/office/officeart/2005/8/layout/vList3"/>
    <dgm:cxn modelId="{E805AC55-65C3-47C4-8B42-8D03EA055A5A}" type="presOf" srcId="{EA67DABA-A4BC-478F-845E-105C2701A70E}" destId="{407531CD-CA3B-4DAE-B265-B03F0EB3DD28}" srcOrd="0" destOrd="0" presId="urn:microsoft.com/office/officeart/2005/8/layout/vList3"/>
    <dgm:cxn modelId="{E0C22C58-3ECE-4589-90F3-4E0201540E08}" srcId="{EA67DABA-A4BC-478F-845E-105C2701A70E}" destId="{93ACBCB6-72CC-4B7A-B0D3-DC087EA4ADBA}" srcOrd="4" destOrd="0" parTransId="{1CC79E79-D565-4788-97FE-8BB50F2E2E91}" sibTransId="{B44DED89-FE25-41D4-ABEB-7616714FBA3C}"/>
    <dgm:cxn modelId="{B5F78BEF-8FB8-4339-8D1C-2A0CA8DC2A6A}" srcId="{EA67DABA-A4BC-478F-845E-105C2701A70E}" destId="{FE73610A-1846-4DE2-A649-B05A28C0C015}" srcOrd="1" destOrd="0" parTransId="{899C973B-9866-4F9D-A072-203B8EF01C20}" sibTransId="{9569EAE5-6040-4869-A730-6B2B8F794A3F}"/>
    <dgm:cxn modelId="{85E4A316-B08D-4FC5-B18A-79506DE6E12D}" srcId="{EA67DABA-A4BC-478F-845E-105C2701A70E}" destId="{A7F3B004-7545-4AFB-B413-EC2F8F7B59EB}" srcOrd="3" destOrd="0" parTransId="{1B390C37-C6DE-47F4-8D4C-0219CE50CAC7}" sibTransId="{A2283DC2-3CC1-4E32-8493-793923EA9CB0}"/>
    <dgm:cxn modelId="{957A2670-91C0-4202-89FF-76EBF3C3315B}" srcId="{EA67DABA-A4BC-478F-845E-105C2701A70E}" destId="{6497929B-B468-4A3B-9F1C-5EEEBF7C8CB1}" srcOrd="2" destOrd="0" parTransId="{77F754DE-13DE-4B1E-BFE5-0DC227AE0880}" sibTransId="{A6EAED5C-65C1-4051-8B83-CD979D2B5ABB}"/>
    <dgm:cxn modelId="{36489449-5A94-494F-853E-7E1AD529032F}" type="presOf" srcId="{FE73610A-1846-4DE2-A649-B05A28C0C015}" destId="{CDE9D722-6990-44F5-97D9-D420DB813F64}" srcOrd="0" destOrd="0" presId="urn:microsoft.com/office/officeart/2005/8/layout/vList3"/>
    <dgm:cxn modelId="{15D01353-4181-4D83-86F8-FEBA51BDC2DC}" type="presOf" srcId="{27B7ADD5-A743-4CC0-8361-113030EAD996}" destId="{952DED26-9430-48C4-9C94-266C637C3089}" srcOrd="0" destOrd="0" presId="urn:microsoft.com/office/officeart/2005/8/layout/vList3"/>
    <dgm:cxn modelId="{B2C3E5DF-0936-46D3-A412-3492E3FB0564}" srcId="{EA67DABA-A4BC-478F-845E-105C2701A70E}" destId="{27B7ADD5-A743-4CC0-8361-113030EAD996}" srcOrd="0" destOrd="0" parTransId="{B863F778-466F-4FF5-8DED-32092991B50B}" sibTransId="{EEB8BA2B-EBE5-4EB2-84A8-AE6BB056EA39}"/>
    <dgm:cxn modelId="{6696D093-26EC-48E7-91DA-0315749D6A42}" type="presOf" srcId="{A7F3B004-7545-4AFB-B413-EC2F8F7B59EB}" destId="{5D2C6CD2-F784-4DCF-B337-D35D78136492}" srcOrd="0" destOrd="0" presId="urn:microsoft.com/office/officeart/2005/8/layout/vList3"/>
    <dgm:cxn modelId="{E297E7F2-4266-4217-BE4E-E5F7BE63F254}" type="presOf" srcId="{93ACBCB6-72CC-4B7A-B0D3-DC087EA4ADBA}" destId="{108810B7-B3F1-4AD0-A43C-4517FD3A4B97}" srcOrd="0" destOrd="0" presId="urn:microsoft.com/office/officeart/2005/8/layout/vList3"/>
    <dgm:cxn modelId="{BFE44387-6532-45FA-BEC5-740F2201226E}" type="presParOf" srcId="{407531CD-CA3B-4DAE-B265-B03F0EB3DD28}" destId="{29CF0A21-DCD7-4113-842D-AE96B5F232EA}" srcOrd="0" destOrd="0" presId="urn:microsoft.com/office/officeart/2005/8/layout/vList3"/>
    <dgm:cxn modelId="{1AD10392-CDCB-4B73-A364-A7F5E659946C}" type="presParOf" srcId="{29CF0A21-DCD7-4113-842D-AE96B5F232EA}" destId="{6D29AAF7-4AA1-4EFD-B3B0-06356DDA3879}" srcOrd="0" destOrd="0" presId="urn:microsoft.com/office/officeart/2005/8/layout/vList3"/>
    <dgm:cxn modelId="{5E46F30F-72C5-4E7D-945E-B8D288D629AE}" type="presParOf" srcId="{29CF0A21-DCD7-4113-842D-AE96B5F232EA}" destId="{952DED26-9430-48C4-9C94-266C637C3089}" srcOrd="1" destOrd="0" presId="urn:microsoft.com/office/officeart/2005/8/layout/vList3"/>
    <dgm:cxn modelId="{9D9C1FC0-EA36-43B4-8223-CE581894500B}" type="presParOf" srcId="{407531CD-CA3B-4DAE-B265-B03F0EB3DD28}" destId="{46298AA1-F6B8-4BE0-BA7B-9D113514B259}" srcOrd="1" destOrd="0" presId="urn:microsoft.com/office/officeart/2005/8/layout/vList3"/>
    <dgm:cxn modelId="{B25A4777-B7DF-46C2-895E-05C2337894F7}" type="presParOf" srcId="{407531CD-CA3B-4DAE-B265-B03F0EB3DD28}" destId="{D20B20A1-C8D7-4C01-B1DF-C225FC846911}" srcOrd="2" destOrd="0" presId="urn:microsoft.com/office/officeart/2005/8/layout/vList3"/>
    <dgm:cxn modelId="{0DEA608F-A49C-448B-BEEB-DF317B30368D}" type="presParOf" srcId="{D20B20A1-C8D7-4C01-B1DF-C225FC846911}" destId="{22FBA562-BEBF-49D3-955A-3A7AA876FA38}" srcOrd="0" destOrd="0" presId="urn:microsoft.com/office/officeart/2005/8/layout/vList3"/>
    <dgm:cxn modelId="{449C3DB6-9027-4166-985E-447D681FEAC4}" type="presParOf" srcId="{D20B20A1-C8D7-4C01-B1DF-C225FC846911}" destId="{CDE9D722-6990-44F5-97D9-D420DB813F64}" srcOrd="1" destOrd="0" presId="urn:microsoft.com/office/officeart/2005/8/layout/vList3"/>
    <dgm:cxn modelId="{CFC8EC88-AD7B-4F21-877B-5F02438A33D3}" type="presParOf" srcId="{407531CD-CA3B-4DAE-B265-B03F0EB3DD28}" destId="{7CA75605-C152-4F57-9AE1-46EEA6315314}" srcOrd="3" destOrd="0" presId="urn:microsoft.com/office/officeart/2005/8/layout/vList3"/>
    <dgm:cxn modelId="{6B9ABD69-4E61-4876-B056-6191FD3EC4BF}" type="presParOf" srcId="{407531CD-CA3B-4DAE-B265-B03F0EB3DD28}" destId="{19E81EC6-BBF2-42F5-9F8C-7C399FDA49AC}" srcOrd="4" destOrd="0" presId="urn:microsoft.com/office/officeart/2005/8/layout/vList3"/>
    <dgm:cxn modelId="{4200161B-CDF3-43AF-A132-582A375FC990}" type="presParOf" srcId="{19E81EC6-BBF2-42F5-9F8C-7C399FDA49AC}" destId="{222DAB16-14A3-4FDF-9A1E-0505896670A4}" srcOrd="0" destOrd="0" presId="urn:microsoft.com/office/officeart/2005/8/layout/vList3"/>
    <dgm:cxn modelId="{CCCA868C-C6AD-4A09-A790-2B677ECE7802}" type="presParOf" srcId="{19E81EC6-BBF2-42F5-9F8C-7C399FDA49AC}" destId="{309639C3-4374-45CB-AE77-2374AF13AC4F}" srcOrd="1" destOrd="0" presId="urn:microsoft.com/office/officeart/2005/8/layout/vList3"/>
    <dgm:cxn modelId="{8EA722B9-26DB-4861-B673-11DE7AD74E38}" type="presParOf" srcId="{407531CD-CA3B-4DAE-B265-B03F0EB3DD28}" destId="{3030AB80-DC4D-4F68-AA3F-696E569F6DF5}" srcOrd="5" destOrd="0" presId="urn:microsoft.com/office/officeart/2005/8/layout/vList3"/>
    <dgm:cxn modelId="{6241C3F2-AF48-4054-AB44-DCCEC231FA31}" type="presParOf" srcId="{407531CD-CA3B-4DAE-B265-B03F0EB3DD28}" destId="{E469F048-5B27-4FB9-82CE-45BB1E7DEAE0}" srcOrd="6" destOrd="0" presId="urn:microsoft.com/office/officeart/2005/8/layout/vList3"/>
    <dgm:cxn modelId="{31114121-B31D-4030-99DC-1D63F4D503B0}" type="presParOf" srcId="{E469F048-5B27-4FB9-82CE-45BB1E7DEAE0}" destId="{70F0ABA7-E207-43EB-8229-4666F56162E7}" srcOrd="0" destOrd="0" presId="urn:microsoft.com/office/officeart/2005/8/layout/vList3"/>
    <dgm:cxn modelId="{22A629A3-010E-48B3-B559-6FE3FDD915C0}" type="presParOf" srcId="{E469F048-5B27-4FB9-82CE-45BB1E7DEAE0}" destId="{5D2C6CD2-F784-4DCF-B337-D35D78136492}" srcOrd="1" destOrd="0" presId="urn:microsoft.com/office/officeart/2005/8/layout/vList3"/>
    <dgm:cxn modelId="{25FAEBF5-5EAF-41DA-9F6E-8538C3B45A28}" type="presParOf" srcId="{407531CD-CA3B-4DAE-B265-B03F0EB3DD28}" destId="{6EDC1997-103B-4396-9651-9055B2C3F45D}" srcOrd="7" destOrd="0" presId="urn:microsoft.com/office/officeart/2005/8/layout/vList3"/>
    <dgm:cxn modelId="{C9DFF4E6-0072-48FB-9A22-B3D6CC8B777A}" type="presParOf" srcId="{407531CD-CA3B-4DAE-B265-B03F0EB3DD28}" destId="{9478932A-403E-4288-90D8-EA33B4414540}" srcOrd="8" destOrd="0" presId="urn:microsoft.com/office/officeart/2005/8/layout/vList3"/>
    <dgm:cxn modelId="{85BCBAAA-D13E-42B0-8CA7-869CEE605216}" type="presParOf" srcId="{9478932A-403E-4288-90D8-EA33B4414540}" destId="{2B547680-DBD6-483B-8810-957EEED707E8}" srcOrd="0" destOrd="0" presId="urn:microsoft.com/office/officeart/2005/8/layout/vList3"/>
    <dgm:cxn modelId="{0589B783-FF5B-48A1-AA88-99A2315C3044}" type="presParOf" srcId="{9478932A-403E-4288-90D8-EA33B4414540}" destId="{108810B7-B3F1-4AD0-A43C-4517FD3A4B9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C8E7C0-1D16-4506-89BE-BE3C4FE4C9BB}" type="doc">
      <dgm:prSet loTypeId="urn:microsoft.com/office/officeart/2005/8/layout/vList3" loCatId="list" qsTypeId="urn:microsoft.com/office/officeart/2005/8/quickstyle/simple1" qsCatId="simple" csTypeId="urn:microsoft.com/office/officeart/2005/8/colors/colorful5" csCatId="colorful" phldr="1"/>
      <dgm:spPr/>
    </dgm:pt>
    <dgm:pt modelId="{E3DF7843-96E7-4D45-82CA-024E7760495F}">
      <dgm:prSet phldrT="[Texto]" custT="1"/>
      <dgm:spPr>
        <a:solidFill>
          <a:schemeClr val="accent2">
            <a:lumMod val="75000"/>
          </a:schemeClr>
        </a:solidFill>
      </dgm:spPr>
      <dgm:t>
        <a:bodyPr/>
        <a:lstStyle/>
        <a:p>
          <a:endParaRPr lang="es-ES" sz="1600" dirty="0"/>
        </a:p>
        <a:p>
          <a:r>
            <a:rPr lang="es-ES" sz="1600" dirty="0"/>
            <a:t>CIES</a:t>
          </a:r>
          <a:r>
            <a:rPr lang="es-ES" sz="1400" dirty="0"/>
            <a:t> VILLA ADELA</a:t>
          </a:r>
        </a:p>
        <a:p>
          <a:endParaRPr lang="es-ES" sz="1400" dirty="0"/>
        </a:p>
      </dgm:t>
    </dgm:pt>
    <dgm:pt modelId="{67D23EDF-C098-4BB6-8C80-5407D9C81CA1}" type="parTrans" cxnId="{DFF12802-1C87-4E47-9E71-DE2DB2D8B451}">
      <dgm:prSet/>
      <dgm:spPr/>
      <dgm:t>
        <a:bodyPr/>
        <a:lstStyle/>
        <a:p>
          <a:endParaRPr lang="es-ES"/>
        </a:p>
      </dgm:t>
    </dgm:pt>
    <dgm:pt modelId="{5164E9D3-3C64-4899-A9F6-A5CC8353D224}" type="sibTrans" cxnId="{DFF12802-1C87-4E47-9E71-DE2DB2D8B451}">
      <dgm:prSet/>
      <dgm:spPr/>
      <dgm:t>
        <a:bodyPr/>
        <a:lstStyle/>
        <a:p>
          <a:endParaRPr lang="es-ES"/>
        </a:p>
      </dgm:t>
    </dgm:pt>
    <dgm:pt modelId="{331775CA-EF3F-43C0-99B2-E2CFF8836EFC}">
      <dgm:prSet phldrT="[Texto]" custT="1"/>
      <dgm:spPr/>
      <dgm:t>
        <a:bodyPr/>
        <a:lstStyle/>
        <a:p>
          <a:r>
            <a:rPr lang="es-ES" sz="1600" dirty="0"/>
            <a:t> CENTRO SALUD 1 DE MAYO</a:t>
          </a:r>
        </a:p>
      </dgm:t>
    </dgm:pt>
    <dgm:pt modelId="{981C2D0C-913A-413C-91BD-3EA7BE4890B2}" type="parTrans" cxnId="{1FD9D17D-C5CC-42E4-A1A4-D4B48667C2CF}">
      <dgm:prSet/>
      <dgm:spPr/>
      <dgm:t>
        <a:bodyPr/>
        <a:lstStyle/>
        <a:p>
          <a:endParaRPr lang="es-ES"/>
        </a:p>
      </dgm:t>
    </dgm:pt>
    <dgm:pt modelId="{5E9AE93C-3441-42A7-81B1-F8F63240C92D}" type="sibTrans" cxnId="{1FD9D17D-C5CC-42E4-A1A4-D4B48667C2CF}">
      <dgm:prSet/>
      <dgm:spPr/>
      <dgm:t>
        <a:bodyPr/>
        <a:lstStyle/>
        <a:p>
          <a:endParaRPr lang="es-ES"/>
        </a:p>
      </dgm:t>
    </dgm:pt>
    <dgm:pt modelId="{DBD2AB36-E043-4542-80A4-D0D5010460BA}">
      <dgm:prSet phldrT="[Texto]"/>
      <dgm:spPr/>
      <dgm:t>
        <a:bodyPr/>
        <a:lstStyle/>
        <a:p>
          <a:r>
            <a:rPr lang="es-ES" dirty="0"/>
            <a:t>CENTRO DE SALUD NUEVOS HORIZONTES</a:t>
          </a:r>
        </a:p>
      </dgm:t>
    </dgm:pt>
    <dgm:pt modelId="{4425D94F-A175-4C9B-8D2A-3542C2E84A44}" type="parTrans" cxnId="{61EAD981-92FD-4085-83E9-8A32C12558EE}">
      <dgm:prSet/>
      <dgm:spPr/>
      <dgm:t>
        <a:bodyPr/>
        <a:lstStyle/>
        <a:p>
          <a:endParaRPr lang="es-ES"/>
        </a:p>
      </dgm:t>
    </dgm:pt>
    <dgm:pt modelId="{3B0DC39E-8520-456D-8448-56440038D640}" type="sibTrans" cxnId="{61EAD981-92FD-4085-83E9-8A32C12558EE}">
      <dgm:prSet/>
      <dgm:spPr/>
      <dgm:t>
        <a:bodyPr/>
        <a:lstStyle/>
        <a:p>
          <a:endParaRPr lang="es-ES"/>
        </a:p>
      </dgm:t>
    </dgm:pt>
    <dgm:pt modelId="{3D386487-643C-4014-B6C1-988A052E8489}" type="pres">
      <dgm:prSet presAssocID="{71C8E7C0-1D16-4506-89BE-BE3C4FE4C9BB}" presName="linearFlow" presStyleCnt="0">
        <dgm:presLayoutVars>
          <dgm:dir/>
          <dgm:resizeHandles val="exact"/>
        </dgm:presLayoutVars>
      </dgm:prSet>
      <dgm:spPr/>
    </dgm:pt>
    <dgm:pt modelId="{0C6E05F7-3B3B-4E51-B5C5-5FDE1553E5F7}" type="pres">
      <dgm:prSet presAssocID="{E3DF7843-96E7-4D45-82CA-024E7760495F}" presName="composite" presStyleCnt="0"/>
      <dgm:spPr/>
    </dgm:pt>
    <dgm:pt modelId="{2B3D058A-D960-48A8-9643-89C0288FD88F}" type="pres">
      <dgm:prSet presAssocID="{E3DF7843-96E7-4D45-82CA-024E7760495F}" presName="imgShp" presStyleLbl="fgImgPlace1" presStyleIdx="0" presStyleCnt="3"/>
      <dgm:spPr>
        <a:blipFill rotWithShape="1">
          <a:blip xmlns:r="http://schemas.openxmlformats.org/officeDocument/2006/relationships" r:embed="rId1"/>
          <a:stretch>
            <a:fillRect/>
          </a:stretch>
        </a:blipFill>
      </dgm:spPr>
    </dgm:pt>
    <dgm:pt modelId="{F4675F41-BCE0-4A50-9E96-2740C474F822}" type="pres">
      <dgm:prSet presAssocID="{E3DF7843-96E7-4D45-82CA-024E7760495F}" presName="txShp" presStyleLbl="node1" presStyleIdx="0" presStyleCnt="3">
        <dgm:presLayoutVars>
          <dgm:bulletEnabled val="1"/>
        </dgm:presLayoutVars>
      </dgm:prSet>
      <dgm:spPr/>
      <dgm:t>
        <a:bodyPr/>
        <a:lstStyle/>
        <a:p>
          <a:endParaRPr lang="es-ES"/>
        </a:p>
      </dgm:t>
    </dgm:pt>
    <dgm:pt modelId="{C16D6615-A3BF-4D2E-9CED-622FAFC8E421}" type="pres">
      <dgm:prSet presAssocID="{5164E9D3-3C64-4899-A9F6-A5CC8353D224}" presName="spacing" presStyleCnt="0"/>
      <dgm:spPr/>
    </dgm:pt>
    <dgm:pt modelId="{BA146F92-F8D2-4974-9800-EA1E2D5FDDBA}" type="pres">
      <dgm:prSet presAssocID="{331775CA-EF3F-43C0-99B2-E2CFF8836EFC}" presName="composite" presStyleCnt="0"/>
      <dgm:spPr/>
    </dgm:pt>
    <dgm:pt modelId="{0764F101-3475-4C47-8294-68583415D58A}" type="pres">
      <dgm:prSet presAssocID="{331775CA-EF3F-43C0-99B2-E2CFF8836EFC}" presName="imgShp" presStyleLbl="fgImgPlace1" presStyleIdx="1" presStyleCnt="3"/>
      <dgm:spPr>
        <a:blipFill rotWithShape="1">
          <a:blip xmlns:r="http://schemas.openxmlformats.org/officeDocument/2006/relationships" r:embed="rId2"/>
          <a:stretch>
            <a:fillRect/>
          </a:stretch>
        </a:blipFill>
      </dgm:spPr>
    </dgm:pt>
    <dgm:pt modelId="{43CEE890-8150-46C1-B23E-2541A5FA8D27}" type="pres">
      <dgm:prSet presAssocID="{331775CA-EF3F-43C0-99B2-E2CFF8836EFC}" presName="txShp" presStyleLbl="node1" presStyleIdx="1" presStyleCnt="3">
        <dgm:presLayoutVars>
          <dgm:bulletEnabled val="1"/>
        </dgm:presLayoutVars>
      </dgm:prSet>
      <dgm:spPr/>
      <dgm:t>
        <a:bodyPr/>
        <a:lstStyle/>
        <a:p>
          <a:endParaRPr lang="es-ES"/>
        </a:p>
      </dgm:t>
    </dgm:pt>
    <dgm:pt modelId="{5F0C5333-00F4-4EBB-B8C4-DD37D4C874F8}" type="pres">
      <dgm:prSet presAssocID="{5E9AE93C-3441-42A7-81B1-F8F63240C92D}" presName="spacing" presStyleCnt="0"/>
      <dgm:spPr/>
    </dgm:pt>
    <dgm:pt modelId="{B964D55A-E424-445D-9681-B5C2F6DB3454}" type="pres">
      <dgm:prSet presAssocID="{DBD2AB36-E043-4542-80A4-D0D5010460BA}" presName="composite" presStyleCnt="0"/>
      <dgm:spPr/>
    </dgm:pt>
    <dgm:pt modelId="{88BA3183-C756-4BAA-A8F7-BE4E08A53E18}" type="pres">
      <dgm:prSet presAssocID="{DBD2AB36-E043-4542-80A4-D0D5010460BA}" presName="imgShp" presStyleLbl="fgImgPlace1" presStyleIdx="2" presStyleCnt="3"/>
      <dgm:spPr>
        <a:blipFill rotWithShape="1">
          <a:blip xmlns:r="http://schemas.openxmlformats.org/officeDocument/2006/relationships" r:embed="rId3"/>
          <a:stretch>
            <a:fillRect/>
          </a:stretch>
        </a:blipFill>
      </dgm:spPr>
    </dgm:pt>
    <dgm:pt modelId="{BC8CEF25-54B9-4A3A-B4C1-4EAFA4D209BA}" type="pres">
      <dgm:prSet presAssocID="{DBD2AB36-E043-4542-80A4-D0D5010460BA}" presName="txShp" presStyleLbl="node1" presStyleIdx="2" presStyleCnt="3">
        <dgm:presLayoutVars>
          <dgm:bulletEnabled val="1"/>
        </dgm:presLayoutVars>
      </dgm:prSet>
      <dgm:spPr/>
      <dgm:t>
        <a:bodyPr/>
        <a:lstStyle/>
        <a:p>
          <a:endParaRPr lang="es-ES"/>
        </a:p>
      </dgm:t>
    </dgm:pt>
  </dgm:ptLst>
  <dgm:cxnLst>
    <dgm:cxn modelId="{AD0110C5-4C1F-45FD-B314-EED016B6C00E}" type="presOf" srcId="{331775CA-EF3F-43C0-99B2-E2CFF8836EFC}" destId="{43CEE890-8150-46C1-B23E-2541A5FA8D27}" srcOrd="0" destOrd="0" presId="urn:microsoft.com/office/officeart/2005/8/layout/vList3"/>
    <dgm:cxn modelId="{61EAD981-92FD-4085-83E9-8A32C12558EE}" srcId="{71C8E7C0-1D16-4506-89BE-BE3C4FE4C9BB}" destId="{DBD2AB36-E043-4542-80A4-D0D5010460BA}" srcOrd="2" destOrd="0" parTransId="{4425D94F-A175-4C9B-8D2A-3542C2E84A44}" sibTransId="{3B0DC39E-8520-456D-8448-56440038D640}"/>
    <dgm:cxn modelId="{C63E1B09-45CF-4938-BE96-F32E8D63A529}" type="presOf" srcId="{DBD2AB36-E043-4542-80A4-D0D5010460BA}" destId="{BC8CEF25-54B9-4A3A-B4C1-4EAFA4D209BA}" srcOrd="0" destOrd="0" presId="urn:microsoft.com/office/officeart/2005/8/layout/vList3"/>
    <dgm:cxn modelId="{1FD9D17D-C5CC-42E4-A1A4-D4B48667C2CF}" srcId="{71C8E7C0-1D16-4506-89BE-BE3C4FE4C9BB}" destId="{331775CA-EF3F-43C0-99B2-E2CFF8836EFC}" srcOrd="1" destOrd="0" parTransId="{981C2D0C-913A-413C-91BD-3EA7BE4890B2}" sibTransId="{5E9AE93C-3441-42A7-81B1-F8F63240C92D}"/>
    <dgm:cxn modelId="{DFF12802-1C87-4E47-9E71-DE2DB2D8B451}" srcId="{71C8E7C0-1D16-4506-89BE-BE3C4FE4C9BB}" destId="{E3DF7843-96E7-4D45-82CA-024E7760495F}" srcOrd="0" destOrd="0" parTransId="{67D23EDF-C098-4BB6-8C80-5407D9C81CA1}" sibTransId="{5164E9D3-3C64-4899-A9F6-A5CC8353D224}"/>
    <dgm:cxn modelId="{EFAE54D9-92A2-4159-BD81-662178053B87}" type="presOf" srcId="{E3DF7843-96E7-4D45-82CA-024E7760495F}" destId="{F4675F41-BCE0-4A50-9E96-2740C474F822}" srcOrd="0" destOrd="0" presId="urn:microsoft.com/office/officeart/2005/8/layout/vList3"/>
    <dgm:cxn modelId="{A83CCF3A-7402-48C5-84F9-CE68088F59C9}" type="presOf" srcId="{71C8E7C0-1D16-4506-89BE-BE3C4FE4C9BB}" destId="{3D386487-643C-4014-B6C1-988A052E8489}" srcOrd="0" destOrd="0" presId="urn:microsoft.com/office/officeart/2005/8/layout/vList3"/>
    <dgm:cxn modelId="{139CE71D-E8CC-4BCF-8B3F-4936E754C46E}" type="presParOf" srcId="{3D386487-643C-4014-B6C1-988A052E8489}" destId="{0C6E05F7-3B3B-4E51-B5C5-5FDE1553E5F7}" srcOrd="0" destOrd="0" presId="urn:microsoft.com/office/officeart/2005/8/layout/vList3"/>
    <dgm:cxn modelId="{97788FE0-438F-4D81-A81F-73D9EC00C278}" type="presParOf" srcId="{0C6E05F7-3B3B-4E51-B5C5-5FDE1553E5F7}" destId="{2B3D058A-D960-48A8-9643-89C0288FD88F}" srcOrd="0" destOrd="0" presId="urn:microsoft.com/office/officeart/2005/8/layout/vList3"/>
    <dgm:cxn modelId="{D04FF93A-C010-463A-9B34-B868E94FC9DD}" type="presParOf" srcId="{0C6E05F7-3B3B-4E51-B5C5-5FDE1553E5F7}" destId="{F4675F41-BCE0-4A50-9E96-2740C474F822}" srcOrd="1" destOrd="0" presId="urn:microsoft.com/office/officeart/2005/8/layout/vList3"/>
    <dgm:cxn modelId="{5455A4D6-6593-4B71-ABDC-AEE0112D12B0}" type="presParOf" srcId="{3D386487-643C-4014-B6C1-988A052E8489}" destId="{C16D6615-A3BF-4D2E-9CED-622FAFC8E421}" srcOrd="1" destOrd="0" presId="urn:microsoft.com/office/officeart/2005/8/layout/vList3"/>
    <dgm:cxn modelId="{6E830418-63A2-4D2F-B1D8-5D21F874121F}" type="presParOf" srcId="{3D386487-643C-4014-B6C1-988A052E8489}" destId="{BA146F92-F8D2-4974-9800-EA1E2D5FDDBA}" srcOrd="2" destOrd="0" presId="urn:microsoft.com/office/officeart/2005/8/layout/vList3"/>
    <dgm:cxn modelId="{43A311F4-89BC-490C-B433-CDC20BF3D190}" type="presParOf" srcId="{BA146F92-F8D2-4974-9800-EA1E2D5FDDBA}" destId="{0764F101-3475-4C47-8294-68583415D58A}" srcOrd="0" destOrd="0" presId="urn:microsoft.com/office/officeart/2005/8/layout/vList3"/>
    <dgm:cxn modelId="{0BFEB94D-6D47-49B6-8BD6-1E1F6CAFA194}" type="presParOf" srcId="{BA146F92-F8D2-4974-9800-EA1E2D5FDDBA}" destId="{43CEE890-8150-46C1-B23E-2541A5FA8D27}" srcOrd="1" destOrd="0" presId="urn:microsoft.com/office/officeart/2005/8/layout/vList3"/>
    <dgm:cxn modelId="{C5DD4A30-2CC9-467D-A712-1642774FBBE9}" type="presParOf" srcId="{3D386487-643C-4014-B6C1-988A052E8489}" destId="{5F0C5333-00F4-4EBB-B8C4-DD37D4C874F8}" srcOrd="3" destOrd="0" presId="urn:microsoft.com/office/officeart/2005/8/layout/vList3"/>
    <dgm:cxn modelId="{98C0026D-DDEE-431F-9587-9D89D4564FE4}" type="presParOf" srcId="{3D386487-643C-4014-B6C1-988A052E8489}" destId="{B964D55A-E424-445D-9681-B5C2F6DB3454}" srcOrd="4" destOrd="0" presId="urn:microsoft.com/office/officeart/2005/8/layout/vList3"/>
    <dgm:cxn modelId="{C3BD6590-A780-4423-85D5-63023E171113}" type="presParOf" srcId="{B964D55A-E424-445D-9681-B5C2F6DB3454}" destId="{88BA3183-C756-4BAA-A8F7-BE4E08A53E18}" srcOrd="0" destOrd="0" presId="urn:microsoft.com/office/officeart/2005/8/layout/vList3"/>
    <dgm:cxn modelId="{865A312E-1537-4849-A786-F701C6C4A8E1}" type="presParOf" srcId="{B964D55A-E424-445D-9681-B5C2F6DB3454}" destId="{BC8CEF25-54B9-4A3A-B4C1-4EAFA4D209BA}"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F8AEA2-AEAD-4325-AAEF-31A92090D598}"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s-ES"/>
        </a:p>
      </dgm:t>
    </dgm:pt>
    <dgm:pt modelId="{B52EC483-50C8-4AC8-BD0F-D99AEB7CB6C5}">
      <dgm:prSet phldrT="[Texto]" custT="1"/>
      <dgm:spPr>
        <a:solidFill>
          <a:schemeClr val="accent6">
            <a:lumMod val="75000"/>
          </a:schemeClr>
        </a:solidFill>
      </dgm:spPr>
      <dgm:t>
        <a:bodyPr/>
        <a:lstStyle/>
        <a:p>
          <a:r>
            <a:rPr lang="es-ES" sz="1800" dirty="0"/>
            <a:t>RED BOLIVIANO HOLANDES</a:t>
          </a:r>
        </a:p>
      </dgm:t>
    </dgm:pt>
    <dgm:pt modelId="{1FEECA5F-EC20-4FCC-83A1-AAC5233B6B23}" type="parTrans" cxnId="{4BB30847-08B4-40CC-B7F7-5854E886A8D3}">
      <dgm:prSet/>
      <dgm:spPr/>
      <dgm:t>
        <a:bodyPr/>
        <a:lstStyle/>
        <a:p>
          <a:endParaRPr lang="es-ES"/>
        </a:p>
      </dgm:t>
    </dgm:pt>
    <dgm:pt modelId="{998A9E68-C9CF-4DCF-85C8-3879602D3104}" type="sibTrans" cxnId="{4BB30847-08B4-40CC-B7F7-5854E886A8D3}">
      <dgm:prSet/>
      <dgm:spPr/>
      <dgm:t>
        <a:bodyPr/>
        <a:lstStyle/>
        <a:p>
          <a:endParaRPr lang="es-ES"/>
        </a:p>
      </dgm:t>
    </dgm:pt>
    <dgm:pt modelId="{232A949E-33C0-46A3-B12C-928918744109}">
      <dgm:prSet custT="1"/>
      <dgm:spPr>
        <a:solidFill>
          <a:schemeClr val="accent6">
            <a:lumMod val="75000"/>
          </a:schemeClr>
        </a:solidFill>
      </dgm:spPr>
      <dgm:t>
        <a:bodyPr/>
        <a:lstStyle/>
        <a:p>
          <a:r>
            <a:rPr lang="es-BO" sz="1800" dirty="0">
              <a:solidFill>
                <a:schemeClr val="bg1"/>
              </a:solidFill>
            </a:rPr>
            <a:t>RED COREA</a:t>
          </a:r>
        </a:p>
      </dgm:t>
    </dgm:pt>
    <dgm:pt modelId="{3D63C6B2-EBBD-440F-B9BC-67E057292DA2}" type="sibTrans" cxnId="{3BD98BC5-8CD1-4642-9992-A0F29B77DB06}">
      <dgm:prSet/>
      <dgm:spPr/>
      <dgm:t>
        <a:bodyPr/>
        <a:lstStyle/>
        <a:p>
          <a:endParaRPr lang="es-ES"/>
        </a:p>
      </dgm:t>
    </dgm:pt>
    <dgm:pt modelId="{B31025DA-796A-4FC7-B6B2-9D5C9B19C045}" type="parTrans" cxnId="{3BD98BC5-8CD1-4642-9992-A0F29B77DB06}">
      <dgm:prSet/>
      <dgm:spPr/>
      <dgm:t>
        <a:bodyPr/>
        <a:lstStyle/>
        <a:p>
          <a:endParaRPr lang="es-ES"/>
        </a:p>
      </dgm:t>
    </dgm:pt>
    <dgm:pt modelId="{8E4B0CAA-0258-4E27-9D84-98C7D48E9AB8}">
      <dgm:prSet phldrT="[Texto]" custT="1"/>
      <dgm:spPr>
        <a:solidFill>
          <a:schemeClr val="accent6">
            <a:lumMod val="75000"/>
          </a:schemeClr>
        </a:solidFill>
      </dgm:spPr>
      <dgm:t>
        <a:bodyPr/>
        <a:lstStyle/>
        <a:p>
          <a:r>
            <a:rPr lang="es-ES" sz="1800" dirty="0"/>
            <a:t>RED 1 SUR OESTE</a:t>
          </a:r>
        </a:p>
      </dgm:t>
    </dgm:pt>
    <dgm:pt modelId="{D6EF3347-F560-4ED6-8B9E-D78925125F9E}" type="sibTrans" cxnId="{76F82419-108E-49CA-BD62-00F6F5D577F6}">
      <dgm:prSet/>
      <dgm:spPr/>
      <dgm:t>
        <a:bodyPr/>
        <a:lstStyle/>
        <a:p>
          <a:endParaRPr lang="es-ES"/>
        </a:p>
      </dgm:t>
    </dgm:pt>
    <dgm:pt modelId="{362039EB-9013-4B3A-8621-8353EDC1388C}" type="parTrans" cxnId="{76F82419-108E-49CA-BD62-00F6F5D577F6}">
      <dgm:prSet/>
      <dgm:spPr/>
      <dgm:t>
        <a:bodyPr/>
        <a:lstStyle/>
        <a:p>
          <a:endParaRPr lang="es-ES"/>
        </a:p>
      </dgm:t>
    </dgm:pt>
    <dgm:pt modelId="{87C19F7C-AE14-4AEE-A7C8-570C3AC5B74A}">
      <dgm:prSet phldrT="[Texto]"/>
      <dgm:spPr>
        <a:blipFill rotWithShape="0">
          <a:blip xmlns:r="http://schemas.openxmlformats.org/officeDocument/2006/relationships" r:embed="rId1"/>
          <a:stretch>
            <a:fillRect/>
          </a:stretch>
        </a:blipFill>
      </dgm:spPr>
      <dgm:t>
        <a:bodyPr/>
        <a:lstStyle/>
        <a:p>
          <a:endParaRPr lang="es-ES" dirty="0"/>
        </a:p>
      </dgm:t>
    </dgm:pt>
    <dgm:pt modelId="{BD43FD1B-80B1-4CC8-9601-31C709F02DBD}" type="sibTrans" cxnId="{AF8EC9FD-88D1-4BD0-A2D5-C25E3C695641}">
      <dgm:prSet/>
      <dgm:spPr/>
      <dgm:t>
        <a:bodyPr/>
        <a:lstStyle/>
        <a:p>
          <a:endParaRPr lang="es-ES"/>
        </a:p>
      </dgm:t>
    </dgm:pt>
    <dgm:pt modelId="{D19C9478-CED5-4663-8FD2-009067E1F020}" type="parTrans" cxnId="{AF8EC9FD-88D1-4BD0-A2D5-C25E3C695641}">
      <dgm:prSet/>
      <dgm:spPr/>
      <dgm:t>
        <a:bodyPr/>
        <a:lstStyle/>
        <a:p>
          <a:endParaRPr lang="es-ES"/>
        </a:p>
      </dgm:t>
    </dgm:pt>
    <dgm:pt modelId="{5046BF0D-43D9-4602-ABD1-A94BA5CC990F}" type="pres">
      <dgm:prSet presAssocID="{16F8AEA2-AEAD-4325-AAEF-31A92090D598}" presName="Name0" presStyleCnt="0">
        <dgm:presLayoutVars>
          <dgm:dir/>
          <dgm:resizeHandles val="exact"/>
        </dgm:presLayoutVars>
      </dgm:prSet>
      <dgm:spPr/>
      <dgm:t>
        <a:bodyPr/>
        <a:lstStyle/>
        <a:p>
          <a:endParaRPr lang="es-ES"/>
        </a:p>
      </dgm:t>
    </dgm:pt>
    <dgm:pt modelId="{7414E265-C4FA-4F43-81D4-1D5FE03D19C5}" type="pres">
      <dgm:prSet presAssocID="{16F8AEA2-AEAD-4325-AAEF-31A92090D598}" presName="bkgdShp" presStyleLbl="alignAccFollowNode1" presStyleIdx="0" presStyleCnt="1" custScaleX="96572" custScaleY="47922" custLinFactY="48261" custLinFactNeighborX="1714" custLinFactNeighborY="100000"/>
      <dgm:spPr>
        <a:noFill/>
        <a:ln>
          <a:noFill/>
        </a:ln>
      </dgm:spPr>
    </dgm:pt>
    <dgm:pt modelId="{EEB44331-A350-4386-B067-813F6E93E7BE}" type="pres">
      <dgm:prSet presAssocID="{16F8AEA2-AEAD-4325-AAEF-31A92090D598}" presName="linComp" presStyleCnt="0"/>
      <dgm:spPr/>
    </dgm:pt>
    <dgm:pt modelId="{FAF4BCB1-B735-49C7-93D9-41025C2BB598}" type="pres">
      <dgm:prSet presAssocID="{B52EC483-50C8-4AC8-BD0F-D99AEB7CB6C5}" presName="compNode" presStyleCnt="0"/>
      <dgm:spPr/>
    </dgm:pt>
    <dgm:pt modelId="{00823C9E-4341-4E5B-AFA0-8AB3FC502F65}" type="pres">
      <dgm:prSet presAssocID="{B52EC483-50C8-4AC8-BD0F-D99AEB7CB6C5}" presName="node" presStyleLbl="node1" presStyleIdx="0" presStyleCnt="4" custScaleX="301218" custScaleY="15725" custLinFactNeighborX="58401" custLinFactNeighborY="19864">
        <dgm:presLayoutVars>
          <dgm:bulletEnabled val="1"/>
        </dgm:presLayoutVars>
      </dgm:prSet>
      <dgm:spPr/>
      <dgm:t>
        <a:bodyPr/>
        <a:lstStyle/>
        <a:p>
          <a:endParaRPr lang="es-ES"/>
        </a:p>
      </dgm:t>
    </dgm:pt>
    <dgm:pt modelId="{9DEB4178-4502-45C3-922A-2035B187B6A2}" type="pres">
      <dgm:prSet presAssocID="{B52EC483-50C8-4AC8-BD0F-D99AEB7CB6C5}" presName="invisiNode" presStyleLbl="node1" presStyleIdx="0" presStyleCnt="4"/>
      <dgm:spPr/>
    </dgm:pt>
    <dgm:pt modelId="{9AE4A696-9644-4DA3-AA33-4966A4883179}" type="pres">
      <dgm:prSet presAssocID="{B52EC483-50C8-4AC8-BD0F-D99AEB7CB6C5}" presName="imagNode" presStyleLbl="fgImgPlace1" presStyleIdx="0" presStyleCnt="4" custFlipVert="1" custFlipHor="0" custScaleX="14618" custScaleY="4964" custLinFactY="45970" custLinFactNeighborX="87192" custLinFactNeighborY="100000"/>
      <dgm:spPr/>
    </dgm:pt>
    <dgm:pt modelId="{05E10092-507E-4CAB-81AF-A6589B9EE7B4}" type="pres">
      <dgm:prSet presAssocID="{998A9E68-C9CF-4DCF-85C8-3879602D3104}" presName="sibTrans" presStyleLbl="sibTrans2D1" presStyleIdx="0" presStyleCnt="0"/>
      <dgm:spPr/>
      <dgm:t>
        <a:bodyPr/>
        <a:lstStyle/>
        <a:p>
          <a:endParaRPr lang="es-ES"/>
        </a:p>
      </dgm:t>
    </dgm:pt>
    <dgm:pt modelId="{E8994CC4-FCB5-425B-932D-B2609E9BE2FF}" type="pres">
      <dgm:prSet presAssocID="{87C19F7C-AE14-4AEE-A7C8-570C3AC5B74A}" presName="compNode" presStyleCnt="0"/>
      <dgm:spPr/>
    </dgm:pt>
    <dgm:pt modelId="{BAE8C998-A31C-4253-81B6-41867D7AAD00}" type="pres">
      <dgm:prSet presAssocID="{87C19F7C-AE14-4AEE-A7C8-570C3AC5B74A}" presName="node" presStyleLbl="node1" presStyleIdx="1" presStyleCnt="4" custFlipVert="1" custFlipHor="0" custScaleX="10209" custScaleY="1823" custLinFactNeighborX="69365" custLinFactNeighborY="-20528">
        <dgm:presLayoutVars>
          <dgm:bulletEnabled val="1"/>
        </dgm:presLayoutVars>
      </dgm:prSet>
      <dgm:spPr/>
      <dgm:t>
        <a:bodyPr/>
        <a:lstStyle/>
        <a:p>
          <a:endParaRPr lang="es-ES"/>
        </a:p>
      </dgm:t>
    </dgm:pt>
    <dgm:pt modelId="{00A6197E-8C4F-490F-A6C1-6EE45A586B57}" type="pres">
      <dgm:prSet presAssocID="{87C19F7C-AE14-4AEE-A7C8-570C3AC5B74A}" presName="invisiNode" presStyleLbl="node1" presStyleIdx="1" presStyleCnt="4"/>
      <dgm:spPr/>
    </dgm:pt>
    <dgm:pt modelId="{229080D8-741C-4920-8D0B-C2D246495B80}" type="pres">
      <dgm:prSet presAssocID="{87C19F7C-AE14-4AEE-A7C8-570C3AC5B74A}" presName="imagNode" presStyleLbl="fgImgPlace1" presStyleIdx="1" presStyleCnt="4" custScaleX="297830" custScaleY="219081" custLinFactX="-61484" custLinFactNeighborX="-100000" custLinFactNeighborY="6100"/>
      <dgm:spPr>
        <a:blipFill rotWithShape="1">
          <a:blip xmlns:r="http://schemas.openxmlformats.org/officeDocument/2006/relationships" r:embed="rId2"/>
          <a:stretch>
            <a:fillRect/>
          </a:stretch>
        </a:blipFill>
      </dgm:spPr>
    </dgm:pt>
    <dgm:pt modelId="{65B64AAF-8ED8-4FF5-8CCF-7DB648597E13}" type="pres">
      <dgm:prSet presAssocID="{BD43FD1B-80B1-4CC8-9601-31C709F02DBD}" presName="sibTrans" presStyleLbl="sibTrans2D1" presStyleIdx="0" presStyleCnt="0"/>
      <dgm:spPr/>
      <dgm:t>
        <a:bodyPr/>
        <a:lstStyle/>
        <a:p>
          <a:endParaRPr lang="es-ES"/>
        </a:p>
      </dgm:t>
    </dgm:pt>
    <dgm:pt modelId="{294E893C-6E6C-48F2-8B80-430C34F3B63D}" type="pres">
      <dgm:prSet presAssocID="{8E4B0CAA-0258-4E27-9D84-98C7D48E9AB8}" presName="compNode" presStyleCnt="0"/>
      <dgm:spPr/>
    </dgm:pt>
    <dgm:pt modelId="{152448C6-C871-4E0C-BDED-94D60B4A6297}" type="pres">
      <dgm:prSet presAssocID="{8E4B0CAA-0258-4E27-9D84-98C7D48E9AB8}" presName="node" presStyleLbl="node1" presStyleIdx="2" presStyleCnt="4" custScaleX="289902" custScaleY="16036" custLinFactX="-63222" custLinFactNeighborX="-100000" custLinFactNeighborY="21942">
        <dgm:presLayoutVars>
          <dgm:bulletEnabled val="1"/>
        </dgm:presLayoutVars>
      </dgm:prSet>
      <dgm:spPr/>
      <dgm:t>
        <a:bodyPr/>
        <a:lstStyle/>
        <a:p>
          <a:endParaRPr lang="es-ES"/>
        </a:p>
      </dgm:t>
    </dgm:pt>
    <dgm:pt modelId="{6C672399-4271-4F21-B5B6-37E3E14292A3}" type="pres">
      <dgm:prSet presAssocID="{8E4B0CAA-0258-4E27-9D84-98C7D48E9AB8}" presName="invisiNode" presStyleLbl="node1" presStyleIdx="2" presStyleCnt="4"/>
      <dgm:spPr/>
    </dgm:pt>
    <dgm:pt modelId="{B7B4EFD2-5219-419A-8D05-D91089D29E00}" type="pres">
      <dgm:prSet presAssocID="{8E4B0CAA-0258-4E27-9D84-98C7D48E9AB8}" presName="imagNode" presStyleLbl="fgImgPlace1" presStyleIdx="2" presStyleCnt="4" custFlipVert="0" custFlipHor="0" custScaleX="4829" custScaleY="45931" custLinFactX="200000" custLinFactY="100000" custLinFactNeighborX="288035" custLinFactNeighborY="148010"/>
      <dgm:spPr>
        <a:ln>
          <a:noFill/>
        </a:ln>
      </dgm:spPr>
    </dgm:pt>
    <dgm:pt modelId="{5A4BBB9A-F14D-453B-8EF8-94D7D9D5F634}" type="pres">
      <dgm:prSet presAssocID="{D6EF3347-F560-4ED6-8B9E-D78925125F9E}" presName="sibTrans" presStyleLbl="sibTrans2D1" presStyleIdx="0" presStyleCnt="0"/>
      <dgm:spPr/>
      <dgm:t>
        <a:bodyPr/>
        <a:lstStyle/>
        <a:p>
          <a:endParaRPr lang="es-ES"/>
        </a:p>
      </dgm:t>
    </dgm:pt>
    <dgm:pt modelId="{9C9D0735-E835-4A00-AD3B-45AFBCE9B3BB}" type="pres">
      <dgm:prSet presAssocID="{232A949E-33C0-46A3-B12C-928918744109}" presName="compNode" presStyleCnt="0"/>
      <dgm:spPr/>
    </dgm:pt>
    <dgm:pt modelId="{9999D2EE-1F0B-44DA-8EE0-CB17092F2BD4}" type="pres">
      <dgm:prSet presAssocID="{232A949E-33C0-46A3-B12C-928918744109}" presName="node" presStyleLbl="node1" presStyleIdx="3" presStyleCnt="4" custScaleX="219384" custScaleY="14859" custLinFactNeighborX="-39691" custLinFactNeighborY="19615">
        <dgm:presLayoutVars>
          <dgm:bulletEnabled val="1"/>
        </dgm:presLayoutVars>
      </dgm:prSet>
      <dgm:spPr/>
      <dgm:t>
        <a:bodyPr/>
        <a:lstStyle/>
        <a:p>
          <a:endParaRPr lang="es-ES"/>
        </a:p>
      </dgm:t>
    </dgm:pt>
    <dgm:pt modelId="{CB36315C-FAB8-4105-A476-D4F37E55676C}" type="pres">
      <dgm:prSet presAssocID="{232A949E-33C0-46A3-B12C-928918744109}" presName="invisiNode" presStyleLbl="node1" presStyleIdx="3" presStyleCnt="4"/>
      <dgm:spPr/>
    </dgm:pt>
    <dgm:pt modelId="{03A3D4BD-EB19-4772-8BBA-14959949A047}" type="pres">
      <dgm:prSet presAssocID="{232A949E-33C0-46A3-B12C-928918744109}" presName="imagNode" presStyleLbl="fgImgPlace1" presStyleIdx="3" presStyleCnt="4" custScaleX="15725" custScaleY="8348" custLinFactX="43472" custLinFactY="70387" custLinFactNeighborX="100000" custLinFactNeighborY="100000"/>
      <dgm:spPr/>
    </dgm:pt>
  </dgm:ptLst>
  <dgm:cxnLst>
    <dgm:cxn modelId="{76F82419-108E-49CA-BD62-00F6F5D577F6}" srcId="{16F8AEA2-AEAD-4325-AAEF-31A92090D598}" destId="{8E4B0CAA-0258-4E27-9D84-98C7D48E9AB8}" srcOrd="2" destOrd="0" parTransId="{362039EB-9013-4B3A-8621-8353EDC1388C}" sibTransId="{D6EF3347-F560-4ED6-8B9E-D78925125F9E}"/>
    <dgm:cxn modelId="{04F5AC30-3A6D-41E8-97FA-A5DB98084E1A}" type="presOf" srcId="{8E4B0CAA-0258-4E27-9D84-98C7D48E9AB8}" destId="{152448C6-C871-4E0C-BDED-94D60B4A6297}" srcOrd="0" destOrd="0" presId="urn:microsoft.com/office/officeart/2005/8/layout/pList2"/>
    <dgm:cxn modelId="{AF8EC9FD-88D1-4BD0-A2D5-C25E3C695641}" srcId="{16F8AEA2-AEAD-4325-AAEF-31A92090D598}" destId="{87C19F7C-AE14-4AEE-A7C8-570C3AC5B74A}" srcOrd="1" destOrd="0" parTransId="{D19C9478-CED5-4663-8FD2-009067E1F020}" sibTransId="{BD43FD1B-80B1-4CC8-9601-31C709F02DBD}"/>
    <dgm:cxn modelId="{BFC57452-76DA-4A9A-A101-67DFCD90FDAB}" type="presOf" srcId="{87C19F7C-AE14-4AEE-A7C8-570C3AC5B74A}" destId="{BAE8C998-A31C-4253-81B6-41867D7AAD00}" srcOrd="0" destOrd="0" presId="urn:microsoft.com/office/officeart/2005/8/layout/pList2"/>
    <dgm:cxn modelId="{3BD98BC5-8CD1-4642-9992-A0F29B77DB06}" srcId="{16F8AEA2-AEAD-4325-AAEF-31A92090D598}" destId="{232A949E-33C0-46A3-B12C-928918744109}" srcOrd="3" destOrd="0" parTransId="{B31025DA-796A-4FC7-B6B2-9D5C9B19C045}" sibTransId="{3D63C6B2-EBBD-440F-B9BC-67E057292DA2}"/>
    <dgm:cxn modelId="{2CC5F5C6-DAA8-44D2-9B23-2B5749A08BA0}" type="presOf" srcId="{B52EC483-50C8-4AC8-BD0F-D99AEB7CB6C5}" destId="{00823C9E-4341-4E5B-AFA0-8AB3FC502F65}" srcOrd="0" destOrd="0" presId="urn:microsoft.com/office/officeart/2005/8/layout/pList2"/>
    <dgm:cxn modelId="{196AE0D2-49EE-4E8F-9858-941535E6BDA3}" type="presOf" srcId="{BD43FD1B-80B1-4CC8-9601-31C709F02DBD}" destId="{65B64AAF-8ED8-4FF5-8CCF-7DB648597E13}" srcOrd="0" destOrd="0" presId="urn:microsoft.com/office/officeart/2005/8/layout/pList2"/>
    <dgm:cxn modelId="{FFF9FC25-D5B4-4AB0-9B5A-B0500802ACD1}" type="presOf" srcId="{D6EF3347-F560-4ED6-8B9E-D78925125F9E}" destId="{5A4BBB9A-F14D-453B-8EF8-94D7D9D5F634}" srcOrd="0" destOrd="0" presId="urn:microsoft.com/office/officeart/2005/8/layout/pList2"/>
    <dgm:cxn modelId="{3DB1047F-D2CF-4363-A5A0-D60E990C7496}" type="presOf" srcId="{16F8AEA2-AEAD-4325-AAEF-31A92090D598}" destId="{5046BF0D-43D9-4602-ABD1-A94BA5CC990F}" srcOrd="0" destOrd="0" presId="urn:microsoft.com/office/officeart/2005/8/layout/pList2"/>
    <dgm:cxn modelId="{C1ED345E-8151-421B-8286-4203695C042B}" type="presOf" srcId="{998A9E68-C9CF-4DCF-85C8-3879602D3104}" destId="{05E10092-507E-4CAB-81AF-A6589B9EE7B4}" srcOrd="0" destOrd="0" presId="urn:microsoft.com/office/officeart/2005/8/layout/pList2"/>
    <dgm:cxn modelId="{09BEC75D-35F1-4D68-97EC-345455F93914}" type="presOf" srcId="{232A949E-33C0-46A3-B12C-928918744109}" destId="{9999D2EE-1F0B-44DA-8EE0-CB17092F2BD4}" srcOrd="0" destOrd="0" presId="urn:microsoft.com/office/officeart/2005/8/layout/pList2"/>
    <dgm:cxn modelId="{4BB30847-08B4-40CC-B7F7-5854E886A8D3}" srcId="{16F8AEA2-AEAD-4325-AAEF-31A92090D598}" destId="{B52EC483-50C8-4AC8-BD0F-D99AEB7CB6C5}" srcOrd="0" destOrd="0" parTransId="{1FEECA5F-EC20-4FCC-83A1-AAC5233B6B23}" sibTransId="{998A9E68-C9CF-4DCF-85C8-3879602D3104}"/>
    <dgm:cxn modelId="{4332F353-3CF8-4D1C-9CEF-CEE78B166828}" type="presParOf" srcId="{5046BF0D-43D9-4602-ABD1-A94BA5CC990F}" destId="{7414E265-C4FA-4F43-81D4-1D5FE03D19C5}" srcOrd="0" destOrd="0" presId="urn:microsoft.com/office/officeart/2005/8/layout/pList2"/>
    <dgm:cxn modelId="{C47E7F51-7824-4574-9E0C-81967DEDC0A1}" type="presParOf" srcId="{5046BF0D-43D9-4602-ABD1-A94BA5CC990F}" destId="{EEB44331-A350-4386-B067-813F6E93E7BE}" srcOrd="1" destOrd="0" presId="urn:microsoft.com/office/officeart/2005/8/layout/pList2"/>
    <dgm:cxn modelId="{74400DFC-112B-49DC-B6DC-811A33C10C7F}" type="presParOf" srcId="{EEB44331-A350-4386-B067-813F6E93E7BE}" destId="{FAF4BCB1-B735-49C7-93D9-41025C2BB598}" srcOrd="0" destOrd="0" presId="urn:microsoft.com/office/officeart/2005/8/layout/pList2"/>
    <dgm:cxn modelId="{A027F14B-9486-4CA7-B5D1-4455F2FDCA13}" type="presParOf" srcId="{FAF4BCB1-B735-49C7-93D9-41025C2BB598}" destId="{00823C9E-4341-4E5B-AFA0-8AB3FC502F65}" srcOrd="0" destOrd="0" presId="urn:microsoft.com/office/officeart/2005/8/layout/pList2"/>
    <dgm:cxn modelId="{74FF9839-7A19-4ED0-8AF0-8853F6AF8C11}" type="presParOf" srcId="{FAF4BCB1-B735-49C7-93D9-41025C2BB598}" destId="{9DEB4178-4502-45C3-922A-2035B187B6A2}" srcOrd="1" destOrd="0" presId="urn:microsoft.com/office/officeart/2005/8/layout/pList2"/>
    <dgm:cxn modelId="{CE7BF12D-F8A2-47E4-82CC-DD15072CBFF7}" type="presParOf" srcId="{FAF4BCB1-B735-49C7-93D9-41025C2BB598}" destId="{9AE4A696-9644-4DA3-AA33-4966A4883179}" srcOrd="2" destOrd="0" presId="urn:microsoft.com/office/officeart/2005/8/layout/pList2"/>
    <dgm:cxn modelId="{2F55CFBC-1172-4DB1-AD19-6C257FDAE048}" type="presParOf" srcId="{EEB44331-A350-4386-B067-813F6E93E7BE}" destId="{05E10092-507E-4CAB-81AF-A6589B9EE7B4}" srcOrd="1" destOrd="0" presId="urn:microsoft.com/office/officeart/2005/8/layout/pList2"/>
    <dgm:cxn modelId="{06D7594A-A139-4A73-9E60-EF73D24ABD8F}" type="presParOf" srcId="{EEB44331-A350-4386-B067-813F6E93E7BE}" destId="{E8994CC4-FCB5-425B-932D-B2609E9BE2FF}" srcOrd="2" destOrd="0" presId="urn:microsoft.com/office/officeart/2005/8/layout/pList2"/>
    <dgm:cxn modelId="{8B4ACE60-A4D6-4D46-AA72-AC214E1C3812}" type="presParOf" srcId="{E8994CC4-FCB5-425B-932D-B2609E9BE2FF}" destId="{BAE8C998-A31C-4253-81B6-41867D7AAD00}" srcOrd="0" destOrd="0" presId="urn:microsoft.com/office/officeart/2005/8/layout/pList2"/>
    <dgm:cxn modelId="{D2C88AE0-71BC-4BED-9735-E7A20B7AA24E}" type="presParOf" srcId="{E8994CC4-FCB5-425B-932D-B2609E9BE2FF}" destId="{00A6197E-8C4F-490F-A6C1-6EE45A586B57}" srcOrd="1" destOrd="0" presId="urn:microsoft.com/office/officeart/2005/8/layout/pList2"/>
    <dgm:cxn modelId="{736D2AD8-2066-4A41-A1F2-A99E88DF3C7C}" type="presParOf" srcId="{E8994CC4-FCB5-425B-932D-B2609E9BE2FF}" destId="{229080D8-741C-4920-8D0B-C2D246495B80}" srcOrd="2" destOrd="0" presId="urn:microsoft.com/office/officeart/2005/8/layout/pList2"/>
    <dgm:cxn modelId="{8F9D1D08-D545-4AE3-9683-CF1AFB7CCA3E}" type="presParOf" srcId="{EEB44331-A350-4386-B067-813F6E93E7BE}" destId="{65B64AAF-8ED8-4FF5-8CCF-7DB648597E13}" srcOrd="3" destOrd="0" presId="urn:microsoft.com/office/officeart/2005/8/layout/pList2"/>
    <dgm:cxn modelId="{884CDDF8-B458-4A79-A255-6BB1821BCF60}" type="presParOf" srcId="{EEB44331-A350-4386-B067-813F6E93E7BE}" destId="{294E893C-6E6C-48F2-8B80-430C34F3B63D}" srcOrd="4" destOrd="0" presId="urn:microsoft.com/office/officeart/2005/8/layout/pList2"/>
    <dgm:cxn modelId="{ACCA2CA3-F7F3-48DF-87D0-60BDDFF588B8}" type="presParOf" srcId="{294E893C-6E6C-48F2-8B80-430C34F3B63D}" destId="{152448C6-C871-4E0C-BDED-94D60B4A6297}" srcOrd="0" destOrd="0" presId="urn:microsoft.com/office/officeart/2005/8/layout/pList2"/>
    <dgm:cxn modelId="{E67D1E47-992D-4111-9DB6-E78770C0322F}" type="presParOf" srcId="{294E893C-6E6C-48F2-8B80-430C34F3B63D}" destId="{6C672399-4271-4F21-B5B6-37E3E14292A3}" srcOrd="1" destOrd="0" presId="urn:microsoft.com/office/officeart/2005/8/layout/pList2"/>
    <dgm:cxn modelId="{0E6EE8D4-5239-4517-9A95-D666DE504898}" type="presParOf" srcId="{294E893C-6E6C-48F2-8B80-430C34F3B63D}" destId="{B7B4EFD2-5219-419A-8D05-D91089D29E00}" srcOrd="2" destOrd="0" presId="urn:microsoft.com/office/officeart/2005/8/layout/pList2"/>
    <dgm:cxn modelId="{5D2CC6F3-1DB0-42E7-B85B-A0B4CD8AB34A}" type="presParOf" srcId="{EEB44331-A350-4386-B067-813F6E93E7BE}" destId="{5A4BBB9A-F14D-453B-8EF8-94D7D9D5F634}" srcOrd="5" destOrd="0" presId="urn:microsoft.com/office/officeart/2005/8/layout/pList2"/>
    <dgm:cxn modelId="{1BC99ADB-BB64-4F1A-9918-30A1A16EA5B3}" type="presParOf" srcId="{EEB44331-A350-4386-B067-813F6E93E7BE}" destId="{9C9D0735-E835-4A00-AD3B-45AFBCE9B3BB}" srcOrd="6" destOrd="0" presId="urn:microsoft.com/office/officeart/2005/8/layout/pList2"/>
    <dgm:cxn modelId="{F4D0A463-81DD-4A1A-8759-81C050666814}" type="presParOf" srcId="{9C9D0735-E835-4A00-AD3B-45AFBCE9B3BB}" destId="{9999D2EE-1F0B-44DA-8EE0-CB17092F2BD4}" srcOrd="0" destOrd="0" presId="urn:microsoft.com/office/officeart/2005/8/layout/pList2"/>
    <dgm:cxn modelId="{76214ED8-FF1B-40C4-A517-59E6F19FFA2B}" type="presParOf" srcId="{9C9D0735-E835-4A00-AD3B-45AFBCE9B3BB}" destId="{CB36315C-FAB8-4105-A476-D4F37E55676C}" srcOrd="1" destOrd="0" presId="urn:microsoft.com/office/officeart/2005/8/layout/pList2"/>
    <dgm:cxn modelId="{1789AE69-19DF-4C78-BDE3-4ECC7B4DA6BA}" type="presParOf" srcId="{9C9D0735-E835-4A00-AD3B-45AFBCE9B3BB}" destId="{03A3D4BD-EB19-4772-8BBA-14959949A047}" srcOrd="2" destOrd="0" presId="urn:microsoft.com/office/officeart/2005/8/layout/p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5CB4E5-E05F-440B-983C-2A23CB34FA1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5546AF7-ECA1-4C12-8DBD-2C47B53E9006}" type="pres">
      <dgm:prSet presAssocID="{EC5CB4E5-E05F-440B-983C-2A23CB34FA10}" presName="diagram" presStyleCnt="0">
        <dgm:presLayoutVars>
          <dgm:chPref val="1"/>
          <dgm:dir/>
          <dgm:animOne val="branch"/>
          <dgm:animLvl val="lvl"/>
          <dgm:resizeHandles/>
        </dgm:presLayoutVars>
      </dgm:prSet>
      <dgm:spPr/>
      <dgm:t>
        <a:bodyPr/>
        <a:lstStyle/>
        <a:p>
          <a:endParaRPr lang="es-ES"/>
        </a:p>
      </dgm:t>
    </dgm:pt>
  </dgm:ptLst>
  <dgm:cxnLst>
    <dgm:cxn modelId="{AF9C7718-B50A-4C0C-9347-756A385703D7}" type="presOf" srcId="{EC5CB4E5-E05F-440B-983C-2A23CB34FA10}" destId="{D5546AF7-ECA1-4C12-8DBD-2C47B53E9006}"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A53BB5-1DAB-4D19-8487-23D393DCDD58}" type="doc">
      <dgm:prSet loTypeId="urn:microsoft.com/office/officeart/2005/8/layout/vList3" loCatId="list" qsTypeId="urn:microsoft.com/office/officeart/2005/8/quickstyle/simple1" qsCatId="simple" csTypeId="urn:microsoft.com/office/officeart/2005/8/colors/colorful2" csCatId="colorful" phldr="1"/>
      <dgm:spPr/>
    </dgm:pt>
    <dgm:pt modelId="{5B5CF404-DFB0-42F5-83AD-C28B55BBDA4E}">
      <dgm:prSet phldrT="[Texto]"/>
      <dgm:spPr/>
      <dgm:t>
        <a:bodyPr/>
        <a:lstStyle/>
        <a:p>
          <a:r>
            <a:rPr lang="es-ES" dirty="0"/>
            <a:t>HAMACAS</a:t>
          </a:r>
        </a:p>
      </dgm:t>
    </dgm:pt>
    <dgm:pt modelId="{5C4C0664-1BA2-4271-A812-F1C85F5A4CEC}" type="parTrans" cxnId="{6C5B9995-57D7-471F-A8C3-53D5A3C9E7CC}">
      <dgm:prSet/>
      <dgm:spPr/>
      <dgm:t>
        <a:bodyPr/>
        <a:lstStyle/>
        <a:p>
          <a:endParaRPr lang="es-ES"/>
        </a:p>
      </dgm:t>
    </dgm:pt>
    <dgm:pt modelId="{58CF8C92-FC52-41D4-87A5-3128ACC81E95}" type="sibTrans" cxnId="{6C5B9995-57D7-471F-A8C3-53D5A3C9E7CC}">
      <dgm:prSet/>
      <dgm:spPr/>
      <dgm:t>
        <a:bodyPr/>
        <a:lstStyle/>
        <a:p>
          <a:endParaRPr lang="es-ES"/>
        </a:p>
      </dgm:t>
    </dgm:pt>
    <dgm:pt modelId="{4D52672D-323F-4103-8419-F17EC2758EED}">
      <dgm:prSet phldrT="[Texto]"/>
      <dgm:spPr/>
      <dgm:t>
        <a:bodyPr/>
        <a:lstStyle/>
        <a:p>
          <a:r>
            <a:rPr lang="es-ES" dirty="0"/>
            <a:t>P. TROPERO</a:t>
          </a:r>
        </a:p>
      </dgm:t>
    </dgm:pt>
    <dgm:pt modelId="{C76136BE-785B-4229-A721-0E9F8958150F}" type="parTrans" cxnId="{9204959F-4A3F-4E57-B55A-D5D84921260B}">
      <dgm:prSet/>
      <dgm:spPr/>
      <dgm:t>
        <a:bodyPr/>
        <a:lstStyle/>
        <a:p>
          <a:endParaRPr lang="es-ES"/>
        </a:p>
      </dgm:t>
    </dgm:pt>
    <dgm:pt modelId="{15EF96D6-E2FA-489E-B02B-08C45C22AAB7}" type="sibTrans" cxnId="{9204959F-4A3F-4E57-B55A-D5D84921260B}">
      <dgm:prSet/>
      <dgm:spPr/>
      <dgm:t>
        <a:bodyPr/>
        <a:lstStyle/>
        <a:p>
          <a:endParaRPr lang="es-ES"/>
        </a:p>
      </dgm:t>
    </dgm:pt>
    <dgm:pt modelId="{DBE2A139-8892-44CC-860E-F47864767AF6}">
      <dgm:prSet phldrT="[Texto]"/>
      <dgm:spPr/>
      <dgm:t>
        <a:bodyPr/>
        <a:lstStyle/>
        <a:p>
          <a:r>
            <a:rPr lang="es-ES" dirty="0"/>
            <a:t>ANITA LEIGUE</a:t>
          </a:r>
        </a:p>
      </dgm:t>
    </dgm:pt>
    <dgm:pt modelId="{351F8128-9429-424F-9FA9-F9C4B6B738A0}" type="parTrans" cxnId="{09B620C4-B622-4DA2-AEEF-374D9625402D}">
      <dgm:prSet/>
      <dgm:spPr/>
      <dgm:t>
        <a:bodyPr/>
        <a:lstStyle/>
        <a:p>
          <a:endParaRPr lang="es-ES"/>
        </a:p>
      </dgm:t>
    </dgm:pt>
    <dgm:pt modelId="{075D1F12-5BAB-4F4A-B08B-5EAD8F1DADEC}" type="sibTrans" cxnId="{09B620C4-B622-4DA2-AEEF-374D9625402D}">
      <dgm:prSet/>
      <dgm:spPr/>
      <dgm:t>
        <a:bodyPr/>
        <a:lstStyle/>
        <a:p>
          <a:endParaRPr lang="es-ES"/>
        </a:p>
      </dgm:t>
    </dgm:pt>
    <dgm:pt modelId="{EB469E92-7584-46E8-B701-5CD949EE0DA3}">
      <dgm:prSet phldrT="[Texto]"/>
      <dgm:spPr/>
      <dgm:t>
        <a:bodyPr/>
        <a:lstStyle/>
        <a:p>
          <a:r>
            <a:rPr lang="es-ES" dirty="0"/>
            <a:t>SAN ANTONIO</a:t>
          </a:r>
        </a:p>
      </dgm:t>
    </dgm:pt>
    <dgm:pt modelId="{E73ED69F-1F5A-4D60-BFA3-BD3B7636F932}" type="parTrans" cxnId="{F9D5EFD1-67DB-4812-A7B2-710589BB7136}">
      <dgm:prSet/>
      <dgm:spPr/>
      <dgm:t>
        <a:bodyPr/>
        <a:lstStyle/>
        <a:p>
          <a:endParaRPr lang="es-ES"/>
        </a:p>
      </dgm:t>
    </dgm:pt>
    <dgm:pt modelId="{CF401C27-38F4-43B0-92DE-5FC4BF88B834}" type="sibTrans" cxnId="{F9D5EFD1-67DB-4812-A7B2-710589BB7136}">
      <dgm:prSet/>
      <dgm:spPr/>
      <dgm:t>
        <a:bodyPr/>
        <a:lstStyle/>
        <a:p>
          <a:endParaRPr lang="es-ES"/>
        </a:p>
      </dgm:t>
    </dgm:pt>
    <dgm:pt modelId="{B19AD598-26BF-4407-A2D4-A75839943746}">
      <dgm:prSet phldrT="[Texto]"/>
      <dgm:spPr/>
      <dgm:t>
        <a:bodyPr/>
        <a:lstStyle/>
        <a:p>
          <a:r>
            <a:rPr lang="es-ES" dirty="0"/>
            <a:t>SANTA ISABEL</a:t>
          </a:r>
        </a:p>
      </dgm:t>
    </dgm:pt>
    <dgm:pt modelId="{389F6F62-6701-47C2-A48F-9FED66FCF9BF}" type="parTrans" cxnId="{2B91948C-39ED-4EE2-B90F-8001A6BE2A60}">
      <dgm:prSet/>
      <dgm:spPr/>
      <dgm:t>
        <a:bodyPr/>
        <a:lstStyle/>
        <a:p>
          <a:endParaRPr lang="es-ES"/>
        </a:p>
      </dgm:t>
    </dgm:pt>
    <dgm:pt modelId="{35839151-43C4-4D9B-894E-F0A726027267}" type="sibTrans" cxnId="{2B91948C-39ED-4EE2-B90F-8001A6BE2A60}">
      <dgm:prSet/>
      <dgm:spPr/>
      <dgm:t>
        <a:bodyPr/>
        <a:lstStyle/>
        <a:p>
          <a:endParaRPr lang="es-ES"/>
        </a:p>
      </dgm:t>
    </dgm:pt>
    <dgm:pt modelId="{04EB1D1F-1890-45AD-A484-68196B3D3FAD}" type="pres">
      <dgm:prSet presAssocID="{69A53BB5-1DAB-4D19-8487-23D393DCDD58}" presName="linearFlow" presStyleCnt="0">
        <dgm:presLayoutVars>
          <dgm:dir/>
          <dgm:resizeHandles val="exact"/>
        </dgm:presLayoutVars>
      </dgm:prSet>
      <dgm:spPr/>
    </dgm:pt>
    <dgm:pt modelId="{F3F40279-D8B1-4F50-B3C9-892742A9B49C}" type="pres">
      <dgm:prSet presAssocID="{5B5CF404-DFB0-42F5-83AD-C28B55BBDA4E}" presName="composite" presStyleCnt="0"/>
      <dgm:spPr/>
    </dgm:pt>
    <dgm:pt modelId="{22A0BD52-E0A2-4268-8A2C-8F09AF3D7037}" type="pres">
      <dgm:prSet presAssocID="{5B5CF404-DFB0-42F5-83AD-C28B55BBDA4E}" presName="imgShp" presStyleLbl="fgImgPlace1" presStyleIdx="0" presStyleCnt="5"/>
      <dgm:spPr>
        <a:blipFill rotWithShape="1">
          <a:blip xmlns:r="http://schemas.openxmlformats.org/officeDocument/2006/relationships" r:embed="rId1"/>
          <a:stretch>
            <a:fillRect/>
          </a:stretch>
        </a:blipFill>
      </dgm:spPr>
    </dgm:pt>
    <dgm:pt modelId="{FFC841C2-2679-478F-9A06-5EBFB861DE60}" type="pres">
      <dgm:prSet presAssocID="{5B5CF404-DFB0-42F5-83AD-C28B55BBDA4E}" presName="txShp" presStyleLbl="node1" presStyleIdx="0" presStyleCnt="5" custLinFactNeighborX="1741" custLinFactNeighborY="-15896">
        <dgm:presLayoutVars>
          <dgm:bulletEnabled val="1"/>
        </dgm:presLayoutVars>
      </dgm:prSet>
      <dgm:spPr/>
      <dgm:t>
        <a:bodyPr/>
        <a:lstStyle/>
        <a:p>
          <a:endParaRPr lang="es-ES"/>
        </a:p>
      </dgm:t>
    </dgm:pt>
    <dgm:pt modelId="{226A6F30-9C1A-4FBF-8611-E2027A2975A0}" type="pres">
      <dgm:prSet presAssocID="{58CF8C92-FC52-41D4-87A5-3128ACC81E95}" presName="spacing" presStyleCnt="0"/>
      <dgm:spPr/>
    </dgm:pt>
    <dgm:pt modelId="{2F31D3FB-BD63-4053-8874-993E7444FF67}" type="pres">
      <dgm:prSet presAssocID="{4D52672D-323F-4103-8419-F17EC2758EED}" presName="composite" presStyleCnt="0"/>
      <dgm:spPr/>
    </dgm:pt>
    <dgm:pt modelId="{A81FF8B4-A845-4C27-83A8-F223DD80FADE}" type="pres">
      <dgm:prSet presAssocID="{4D52672D-323F-4103-8419-F17EC2758EED}" presName="imgShp" presStyleLbl="fgImgPlace1" presStyleIdx="1" presStyleCnt="5"/>
      <dgm:spPr>
        <a:blipFill rotWithShape="1">
          <a:blip xmlns:r="http://schemas.openxmlformats.org/officeDocument/2006/relationships" r:embed="rId2"/>
          <a:stretch>
            <a:fillRect/>
          </a:stretch>
        </a:blipFill>
      </dgm:spPr>
    </dgm:pt>
    <dgm:pt modelId="{0508CF09-F170-4CE2-B2B7-C000DD839153}" type="pres">
      <dgm:prSet presAssocID="{4D52672D-323F-4103-8419-F17EC2758EED}" presName="txShp" presStyleLbl="node1" presStyleIdx="1" presStyleCnt="5">
        <dgm:presLayoutVars>
          <dgm:bulletEnabled val="1"/>
        </dgm:presLayoutVars>
      </dgm:prSet>
      <dgm:spPr/>
      <dgm:t>
        <a:bodyPr/>
        <a:lstStyle/>
        <a:p>
          <a:endParaRPr lang="es-ES"/>
        </a:p>
      </dgm:t>
    </dgm:pt>
    <dgm:pt modelId="{CD959D4C-96B6-416F-8FC9-59C6E1B9C08E}" type="pres">
      <dgm:prSet presAssocID="{15EF96D6-E2FA-489E-B02B-08C45C22AAB7}" presName="spacing" presStyleCnt="0"/>
      <dgm:spPr/>
    </dgm:pt>
    <dgm:pt modelId="{49D8A503-370C-4BF1-865A-BE8D6B01717B}" type="pres">
      <dgm:prSet presAssocID="{DBE2A139-8892-44CC-860E-F47864767AF6}" presName="composite" presStyleCnt="0"/>
      <dgm:spPr/>
    </dgm:pt>
    <dgm:pt modelId="{60227E28-539A-45EA-86E8-6ACCED6AB611}" type="pres">
      <dgm:prSet presAssocID="{DBE2A139-8892-44CC-860E-F47864767AF6}" presName="imgShp" presStyleLbl="fgImgPlace1" presStyleIdx="2" presStyleCnt="5"/>
      <dgm:spPr/>
    </dgm:pt>
    <dgm:pt modelId="{D0008AAC-A030-419E-91DA-49EFCC93618D}" type="pres">
      <dgm:prSet presAssocID="{DBE2A139-8892-44CC-860E-F47864767AF6}" presName="txShp" presStyleLbl="node1" presStyleIdx="2" presStyleCnt="5">
        <dgm:presLayoutVars>
          <dgm:bulletEnabled val="1"/>
        </dgm:presLayoutVars>
      </dgm:prSet>
      <dgm:spPr/>
      <dgm:t>
        <a:bodyPr/>
        <a:lstStyle/>
        <a:p>
          <a:endParaRPr lang="es-ES"/>
        </a:p>
      </dgm:t>
    </dgm:pt>
    <dgm:pt modelId="{9A718619-5B2B-4510-A0BD-A1C3A42B8675}" type="pres">
      <dgm:prSet presAssocID="{075D1F12-5BAB-4F4A-B08B-5EAD8F1DADEC}" presName="spacing" presStyleCnt="0"/>
      <dgm:spPr/>
    </dgm:pt>
    <dgm:pt modelId="{2239451B-AF42-4F81-ADBB-8D250B0EF62A}" type="pres">
      <dgm:prSet presAssocID="{EB469E92-7584-46E8-B701-5CD949EE0DA3}" presName="composite" presStyleCnt="0"/>
      <dgm:spPr/>
    </dgm:pt>
    <dgm:pt modelId="{83A0B287-829D-4513-B6FB-77F2D520F91D}" type="pres">
      <dgm:prSet presAssocID="{EB469E92-7584-46E8-B701-5CD949EE0DA3}" presName="imgShp" presStyleLbl="fgImgPlace1" presStyleIdx="3" presStyleCnt="5"/>
      <dgm:spPr/>
    </dgm:pt>
    <dgm:pt modelId="{06A85A51-D73C-48A7-A12C-ABD2BE9BC793}" type="pres">
      <dgm:prSet presAssocID="{EB469E92-7584-46E8-B701-5CD949EE0DA3}" presName="txShp" presStyleLbl="node1" presStyleIdx="3" presStyleCnt="5">
        <dgm:presLayoutVars>
          <dgm:bulletEnabled val="1"/>
        </dgm:presLayoutVars>
      </dgm:prSet>
      <dgm:spPr/>
      <dgm:t>
        <a:bodyPr/>
        <a:lstStyle/>
        <a:p>
          <a:endParaRPr lang="es-ES"/>
        </a:p>
      </dgm:t>
    </dgm:pt>
    <dgm:pt modelId="{D8EEE386-E0E2-4651-974B-C9E914035445}" type="pres">
      <dgm:prSet presAssocID="{CF401C27-38F4-43B0-92DE-5FC4BF88B834}" presName="spacing" presStyleCnt="0"/>
      <dgm:spPr/>
    </dgm:pt>
    <dgm:pt modelId="{D17B528C-577B-43A9-A9BA-7845FE3D5654}" type="pres">
      <dgm:prSet presAssocID="{B19AD598-26BF-4407-A2D4-A75839943746}" presName="composite" presStyleCnt="0"/>
      <dgm:spPr/>
    </dgm:pt>
    <dgm:pt modelId="{824CEBE5-08D8-4B85-8B4A-FB81B97C908F}" type="pres">
      <dgm:prSet presAssocID="{B19AD598-26BF-4407-A2D4-A75839943746}" presName="imgShp" presStyleLbl="fgImgPlace1" presStyleIdx="4" presStyleCnt="5"/>
      <dgm:spPr/>
    </dgm:pt>
    <dgm:pt modelId="{006610D9-290C-4C95-BE2B-92756BDE0913}" type="pres">
      <dgm:prSet presAssocID="{B19AD598-26BF-4407-A2D4-A75839943746}" presName="txShp" presStyleLbl="node1" presStyleIdx="4" presStyleCnt="5">
        <dgm:presLayoutVars>
          <dgm:bulletEnabled val="1"/>
        </dgm:presLayoutVars>
      </dgm:prSet>
      <dgm:spPr/>
      <dgm:t>
        <a:bodyPr/>
        <a:lstStyle/>
        <a:p>
          <a:endParaRPr lang="es-ES"/>
        </a:p>
      </dgm:t>
    </dgm:pt>
  </dgm:ptLst>
  <dgm:cxnLst>
    <dgm:cxn modelId="{1001BF55-4593-46B3-8FF9-0C4915E3CF4A}" type="presOf" srcId="{69A53BB5-1DAB-4D19-8487-23D393DCDD58}" destId="{04EB1D1F-1890-45AD-A484-68196B3D3FAD}" srcOrd="0" destOrd="0" presId="urn:microsoft.com/office/officeart/2005/8/layout/vList3"/>
    <dgm:cxn modelId="{F9D5EFD1-67DB-4812-A7B2-710589BB7136}" srcId="{69A53BB5-1DAB-4D19-8487-23D393DCDD58}" destId="{EB469E92-7584-46E8-B701-5CD949EE0DA3}" srcOrd="3" destOrd="0" parTransId="{E73ED69F-1F5A-4D60-BFA3-BD3B7636F932}" sibTransId="{CF401C27-38F4-43B0-92DE-5FC4BF88B834}"/>
    <dgm:cxn modelId="{25A28084-E810-48B9-B50C-E0E80ABE1B1B}" type="presOf" srcId="{EB469E92-7584-46E8-B701-5CD949EE0DA3}" destId="{06A85A51-D73C-48A7-A12C-ABD2BE9BC793}" srcOrd="0" destOrd="0" presId="urn:microsoft.com/office/officeart/2005/8/layout/vList3"/>
    <dgm:cxn modelId="{09B620C4-B622-4DA2-AEEF-374D9625402D}" srcId="{69A53BB5-1DAB-4D19-8487-23D393DCDD58}" destId="{DBE2A139-8892-44CC-860E-F47864767AF6}" srcOrd="2" destOrd="0" parTransId="{351F8128-9429-424F-9FA9-F9C4B6B738A0}" sibTransId="{075D1F12-5BAB-4F4A-B08B-5EAD8F1DADEC}"/>
    <dgm:cxn modelId="{2F55426D-B113-48DF-8BFC-21E8946B28E8}" type="presOf" srcId="{4D52672D-323F-4103-8419-F17EC2758EED}" destId="{0508CF09-F170-4CE2-B2B7-C000DD839153}" srcOrd="0" destOrd="0" presId="urn:microsoft.com/office/officeart/2005/8/layout/vList3"/>
    <dgm:cxn modelId="{1DF66CE1-A4A7-4169-9D11-8BADD93FCCEA}" type="presOf" srcId="{DBE2A139-8892-44CC-860E-F47864767AF6}" destId="{D0008AAC-A030-419E-91DA-49EFCC93618D}" srcOrd="0" destOrd="0" presId="urn:microsoft.com/office/officeart/2005/8/layout/vList3"/>
    <dgm:cxn modelId="{6C5B9995-57D7-471F-A8C3-53D5A3C9E7CC}" srcId="{69A53BB5-1DAB-4D19-8487-23D393DCDD58}" destId="{5B5CF404-DFB0-42F5-83AD-C28B55BBDA4E}" srcOrd="0" destOrd="0" parTransId="{5C4C0664-1BA2-4271-A812-F1C85F5A4CEC}" sibTransId="{58CF8C92-FC52-41D4-87A5-3128ACC81E95}"/>
    <dgm:cxn modelId="{AF30B332-3F20-4F24-8006-E4972607D78B}" type="presOf" srcId="{5B5CF404-DFB0-42F5-83AD-C28B55BBDA4E}" destId="{FFC841C2-2679-478F-9A06-5EBFB861DE60}" srcOrd="0" destOrd="0" presId="urn:microsoft.com/office/officeart/2005/8/layout/vList3"/>
    <dgm:cxn modelId="{2B91948C-39ED-4EE2-B90F-8001A6BE2A60}" srcId="{69A53BB5-1DAB-4D19-8487-23D393DCDD58}" destId="{B19AD598-26BF-4407-A2D4-A75839943746}" srcOrd="4" destOrd="0" parTransId="{389F6F62-6701-47C2-A48F-9FED66FCF9BF}" sibTransId="{35839151-43C4-4D9B-894E-F0A726027267}"/>
    <dgm:cxn modelId="{29F8FD36-A0F8-4E96-AABC-1F05DDB3E688}" type="presOf" srcId="{B19AD598-26BF-4407-A2D4-A75839943746}" destId="{006610D9-290C-4C95-BE2B-92756BDE0913}" srcOrd="0" destOrd="0" presId="urn:microsoft.com/office/officeart/2005/8/layout/vList3"/>
    <dgm:cxn modelId="{9204959F-4A3F-4E57-B55A-D5D84921260B}" srcId="{69A53BB5-1DAB-4D19-8487-23D393DCDD58}" destId="{4D52672D-323F-4103-8419-F17EC2758EED}" srcOrd="1" destOrd="0" parTransId="{C76136BE-785B-4229-A721-0E9F8958150F}" sibTransId="{15EF96D6-E2FA-489E-B02B-08C45C22AAB7}"/>
    <dgm:cxn modelId="{A0D7C47E-9105-45D4-8238-9EB9AEA5CE0B}" type="presParOf" srcId="{04EB1D1F-1890-45AD-A484-68196B3D3FAD}" destId="{F3F40279-D8B1-4F50-B3C9-892742A9B49C}" srcOrd="0" destOrd="0" presId="urn:microsoft.com/office/officeart/2005/8/layout/vList3"/>
    <dgm:cxn modelId="{7E2503C8-9573-4AFF-AC29-16DBBDB44E14}" type="presParOf" srcId="{F3F40279-D8B1-4F50-B3C9-892742A9B49C}" destId="{22A0BD52-E0A2-4268-8A2C-8F09AF3D7037}" srcOrd="0" destOrd="0" presId="urn:microsoft.com/office/officeart/2005/8/layout/vList3"/>
    <dgm:cxn modelId="{67376553-585D-4910-A541-8F311B9001BF}" type="presParOf" srcId="{F3F40279-D8B1-4F50-B3C9-892742A9B49C}" destId="{FFC841C2-2679-478F-9A06-5EBFB861DE60}" srcOrd="1" destOrd="0" presId="urn:microsoft.com/office/officeart/2005/8/layout/vList3"/>
    <dgm:cxn modelId="{EA66F507-BA73-4324-88DD-E4EC66D3D80B}" type="presParOf" srcId="{04EB1D1F-1890-45AD-A484-68196B3D3FAD}" destId="{226A6F30-9C1A-4FBF-8611-E2027A2975A0}" srcOrd="1" destOrd="0" presId="urn:microsoft.com/office/officeart/2005/8/layout/vList3"/>
    <dgm:cxn modelId="{D7DB5C99-A7CF-40D2-84DD-74E7FA04AAF2}" type="presParOf" srcId="{04EB1D1F-1890-45AD-A484-68196B3D3FAD}" destId="{2F31D3FB-BD63-4053-8874-993E7444FF67}" srcOrd="2" destOrd="0" presId="urn:microsoft.com/office/officeart/2005/8/layout/vList3"/>
    <dgm:cxn modelId="{699B1DFC-13C8-4B05-858E-3FBAD2EA739F}" type="presParOf" srcId="{2F31D3FB-BD63-4053-8874-993E7444FF67}" destId="{A81FF8B4-A845-4C27-83A8-F223DD80FADE}" srcOrd="0" destOrd="0" presId="urn:microsoft.com/office/officeart/2005/8/layout/vList3"/>
    <dgm:cxn modelId="{4421D5BF-5D75-4319-B72F-304D6F21C985}" type="presParOf" srcId="{2F31D3FB-BD63-4053-8874-993E7444FF67}" destId="{0508CF09-F170-4CE2-B2B7-C000DD839153}" srcOrd="1" destOrd="0" presId="urn:microsoft.com/office/officeart/2005/8/layout/vList3"/>
    <dgm:cxn modelId="{62262F95-3499-411E-9802-86DBAE38A6C3}" type="presParOf" srcId="{04EB1D1F-1890-45AD-A484-68196B3D3FAD}" destId="{CD959D4C-96B6-416F-8FC9-59C6E1B9C08E}" srcOrd="3" destOrd="0" presId="urn:microsoft.com/office/officeart/2005/8/layout/vList3"/>
    <dgm:cxn modelId="{9C9D42DA-3CD7-4B92-9091-A9EEAABFE360}" type="presParOf" srcId="{04EB1D1F-1890-45AD-A484-68196B3D3FAD}" destId="{49D8A503-370C-4BF1-865A-BE8D6B01717B}" srcOrd="4" destOrd="0" presId="urn:microsoft.com/office/officeart/2005/8/layout/vList3"/>
    <dgm:cxn modelId="{D2621604-873E-4F27-9955-957548D9CAD0}" type="presParOf" srcId="{49D8A503-370C-4BF1-865A-BE8D6B01717B}" destId="{60227E28-539A-45EA-86E8-6ACCED6AB611}" srcOrd="0" destOrd="0" presId="urn:microsoft.com/office/officeart/2005/8/layout/vList3"/>
    <dgm:cxn modelId="{6BBF21C0-4259-4A69-85F0-DECF0211640A}" type="presParOf" srcId="{49D8A503-370C-4BF1-865A-BE8D6B01717B}" destId="{D0008AAC-A030-419E-91DA-49EFCC93618D}" srcOrd="1" destOrd="0" presId="urn:microsoft.com/office/officeart/2005/8/layout/vList3"/>
    <dgm:cxn modelId="{22B3B812-D313-47CC-B107-F7B5B3B9D9B0}" type="presParOf" srcId="{04EB1D1F-1890-45AD-A484-68196B3D3FAD}" destId="{9A718619-5B2B-4510-A0BD-A1C3A42B8675}" srcOrd="5" destOrd="0" presId="urn:microsoft.com/office/officeart/2005/8/layout/vList3"/>
    <dgm:cxn modelId="{B57BE92D-E396-448A-997B-29424CC9E0FA}" type="presParOf" srcId="{04EB1D1F-1890-45AD-A484-68196B3D3FAD}" destId="{2239451B-AF42-4F81-ADBB-8D250B0EF62A}" srcOrd="6" destOrd="0" presId="urn:microsoft.com/office/officeart/2005/8/layout/vList3"/>
    <dgm:cxn modelId="{4A5894F9-72C9-4982-81F0-70242A835E00}" type="presParOf" srcId="{2239451B-AF42-4F81-ADBB-8D250B0EF62A}" destId="{83A0B287-829D-4513-B6FB-77F2D520F91D}" srcOrd="0" destOrd="0" presId="urn:microsoft.com/office/officeart/2005/8/layout/vList3"/>
    <dgm:cxn modelId="{04F7A5C2-8991-4B62-98C7-4995D0EE5706}" type="presParOf" srcId="{2239451B-AF42-4F81-ADBB-8D250B0EF62A}" destId="{06A85A51-D73C-48A7-A12C-ABD2BE9BC793}" srcOrd="1" destOrd="0" presId="urn:microsoft.com/office/officeart/2005/8/layout/vList3"/>
    <dgm:cxn modelId="{37BB6762-1420-4BCC-A9FE-8E4A04901AF5}" type="presParOf" srcId="{04EB1D1F-1890-45AD-A484-68196B3D3FAD}" destId="{D8EEE386-E0E2-4651-974B-C9E914035445}" srcOrd="7" destOrd="0" presId="urn:microsoft.com/office/officeart/2005/8/layout/vList3"/>
    <dgm:cxn modelId="{67C6E17E-FCD8-461F-8564-47A2A2348A64}" type="presParOf" srcId="{04EB1D1F-1890-45AD-A484-68196B3D3FAD}" destId="{D17B528C-577B-43A9-A9BA-7845FE3D5654}" srcOrd="8" destOrd="0" presId="urn:microsoft.com/office/officeart/2005/8/layout/vList3"/>
    <dgm:cxn modelId="{82B1FBF6-9C9E-44E0-8ACA-C3F71091718F}" type="presParOf" srcId="{D17B528C-577B-43A9-A9BA-7845FE3D5654}" destId="{824CEBE5-08D8-4B85-8B4A-FB81B97C908F}" srcOrd="0" destOrd="0" presId="urn:microsoft.com/office/officeart/2005/8/layout/vList3"/>
    <dgm:cxn modelId="{032859D2-02A5-45D3-8944-40FCFA7B1B2A}" type="presParOf" srcId="{D17B528C-577B-43A9-A9BA-7845FE3D5654}" destId="{006610D9-290C-4C95-BE2B-92756BDE0913}"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A53BB5-1DAB-4D19-8487-23D393DCDD58}" type="doc">
      <dgm:prSet loTypeId="urn:microsoft.com/office/officeart/2005/8/layout/vList3" loCatId="list" qsTypeId="urn:microsoft.com/office/officeart/2005/8/quickstyle/simple1" qsCatId="simple" csTypeId="urn:microsoft.com/office/officeart/2005/8/colors/colorful2" csCatId="colorful" phldr="1"/>
      <dgm:spPr/>
    </dgm:pt>
    <dgm:pt modelId="{5B5CF404-DFB0-42F5-83AD-C28B55BBDA4E}">
      <dgm:prSet phldrT="[Texto]"/>
      <dgm:spPr/>
      <dgm:t>
        <a:bodyPr/>
        <a:lstStyle/>
        <a:p>
          <a:r>
            <a:rPr lang="es-ES" dirty="0"/>
            <a:t>LOS CUSIS</a:t>
          </a:r>
        </a:p>
      </dgm:t>
    </dgm:pt>
    <dgm:pt modelId="{5C4C0664-1BA2-4271-A812-F1C85F5A4CEC}" type="parTrans" cxnId="{6C5B9995-57D7-471F-A8C3-53D5A3C9E7CC}">
      <dgm:prSet/>
      <dgm:spPr/>
      <dgm:t>
        <a:bodyPr/>
        <a:lstStyle/>
        <a:p>
          <a:endParaRPr lang="es-ES"/>
        </a:p>
      </dgm:t>
    </dgm:pt>
    <dgm:pt modelId="{58CF8C92-FC52-41D4-87A5-3128ACC81E95}" type="sibTrans" cxnId="{6C5B9995-57D7-471F-A8C3-53D5A3C9E7CC}">
      <dgm:prSet/>
      <dgm:spPr/>
      <dgm:t>
        <a:bodyPr/>
        <a:lstStyle/>
        <a:p>
          <a:endParaRPr lang="es-ES"/>
        </a:p>
      </dgm:t>
    </dgm:pt>
    <dgm:pt modelId="{A2125A3C-3622-4B4F-80D7-A398E5DB795E}">
      <dgm:prSet phldrT="[Texto]"/>
      <dgm:spPr/>
      <dgm:t>
        <a:bodyPr/>
        <a:lstStyle/>
        <a:p>
          <a:r>
            <a:rPr lang="es-ES" dirty="0"/>
            <a:t>DORADO NORTE</a:t>
          </a:r>
        </a:p>
      </dgm:t>
    </dgm:pt>
    <dgm:pt modelId="{D723E922-94A6-486C-B43C-F924655D7C68}" type="parTrans" cxnId="{6FBA9C1C-ADCB-430F-9EC4-4C03C78D240B}">
      <dgm:prSet/>
      <dgm:spPr/>
      <dgm:t>
        <a:bodyPr/>
        <a:lstStyle/>
        <a:p>
          <a:endParaRPr lang="es-ES"/>
        </a:p>
      </dgm:t>
    </dgm:pt>
    <dgm:pt modelId="{A81F1122-5492-4487-8A31-258526C338A0}" type="sibTrans" cxnId="{6FBA9C1C-ADCB-430F-9EC4-4C03C78D240B}">
      <dgm:prSet/>
      <dgm:spPr/>
      <dgm:t>
        <a:bodyPr/>
        <a:lstStyle/>
        <a:p>
          <a:endParaRPr lang="es-ES"/>
        </a:p>
      </dgm:t>
    </dgm:pt>
    <dgm:pt modelId="{FE87AB48-ED9D-4654-A245-2F16A1FE5E99}">
      <dgm:prSet phldrT="[Texto]"/>
      <dgm:spPr/>
      <dgm:t>
        <a:bodyPr/>
        <a:lstStyle/>
        <a:p>
          <a:r>
            <a:rPr lang="es-ES" dirty="0"/>
            <a:t>26 DE SEPTIEMBRE</a:t>
          </a:r>
        </a:p>
      </dgm:t>
    </dgm:pt>
    <dgm:pt modelId="{90BF9A19-2E4F-474B-9940-F2AFECBF11B2}" type="parTrans" cxnId="{F324CE54-CA30-49D6-9B18-07ED1B7A6B58}">
      <dgm:prSet/>
      <dgm:spPr/>
      <dgm:t>
        <a:bodyPr/>
        <a:lstStyle/>
        <a:p>
          <a:endParaRPr lang="es-ES"/>
        </a:p>
      </dgm:t>
    </dgm:pt>
    <dgm:pt modelId="{C4AD2FD6-977F-4E63-86FF-594961AC57A0}" type="sibTrans" cxnId="{F324CE54-CA30-49D6-9B18-07ED1B7A6B58}">
      <dgm:prSet/>
      <dgm:spPr/>
      <dgm:t>
        <a:bodyPr/>
        <a:lstStyle/>
        <a:p>
          <a:endParaRPr lang="es-ES"/>
        </a:p>
      </dgm:t>
    </dgm:pt>
    <dgm:pt modelId="{3FC3BB41-5328-4683-8FA6-AD26460B1848}">
      <dgm:prSet phldrT="[Texto]"/>
      <dgm:spPr/>
      <dgm:t>
        <a:bodyPr/>
        <a:lstStyle/>
        <a:p>
          <a:r>
            <a:rPr lang="es-ES" dirty="0"/>
            <a:t>10 DE OCTUBRE</a:t>
          </a:r>
        </a:p>
      </dgm:t>
    </dgm:pt>
    <dgm:pt modelId="{9B7F1CDA-8116-4AA4-9AEA-AF5169038170}" type="parTrans" cxnId="{F931DC00-B5CC-4751-A33A-8764C18DF77E}">
      <dgm:prSet/>
      <dgm:spPr/>
      <dgm:t>
        <a:bodyPr/>
        <a:lstStyle/>
        <a:p>
          <a:endParaRPr lang="es-ES"/>
        </a:p>
      </dgm:t>
    </dgm:pt>
    <dgm:pt modelId="{00E1B27B-E305-41F1-B5CF-134D640F87CD}" type="sibTrans" cxnId="{F931DC00-B5CC-4751-A33A-8764C18DF77E}">
      <dgm:prSet/>
      <dgm:spPr/>
      <dgm:t>
        <a:bodyPr/>
        <a:lstStyle/>
        <a:p>
          <a:endParaRPr lang="es-ES"/>
        </a:p>
      </dgm:t>
    </dgm:pt>
    <dgm:pt modelId="{93B267E6-27A6-4587-8FB3-9A9C01FDE7D5}">
      <dgm:prSet phldrT="[Texto]"/>
      <dgm:spPr/>
      <dgm:t>
        <a:bodyPr/>
        <a:lstStyle/>
        <a:p>
          <a:r>
            <a:rPr lang="es-ES" dirty="0"/>
            <a:t>DM5</a:t>
          </a:r>
        </a:p>
      </dgm:t>
    </dgm:pt>
    <dgm:pt modelId="{F4FEDA04-41C5-4FDB-B4C4-569E70D63051}" type="parTrans" cxnId="{CCEB43EF-15E5-469B-A0FA-CB2F3913B709}">
      <dgm:prSet/>
      <dgm:spPr/>
      <dgm:t>
        <a:bodyPr/>
        <a:lstStyle/>
        <a:p>
          <a:endParaRPr lang="es-ES"/>
        </a:p>
      </dgm:t>
    </dgm:pt>
    <dgm:pt modelId="{BC7F847A-A4B8-4353-A7D7-CA3EE7679C1B}" type="sibTrans" cxnId="{CCEB43EF-15E5-469B-A0FA-CB2F3913B709}">
      <dgm:prSet/>
      <dgm:spPr/>
      <dgm:t>
        <a:bodyPr/>
        <a:lstStyle/>
        <a:p>
          <a:endParaRPr lang="es-ES"/>
        </a:p>
      </dgm:t>
    </dgm:pt>
    <dgm:pt modelId="{04EB1D1F-1890-45AD-A484-68196B3D3FAD}" type="pres">
      <dgm:prSet presAssocID="{69A53BB5-1DAB-4D19-8487-23D393DCDD58}" presName="linearFlow" presStyleCnt="0">
        <dgm:presLayoutVars>
          <dgm:dir/>
          <dgm:resizeHandles val="exact"/>
        </dgm:presLayoutVars>
      </dgm:prSet>
      <dgm:spPr/>
    </dgm:pt>
    <dgm:pt modelId="{F3F40279-D8B1-4F50-B3C9-892742A9B49C}" type="pres">
      <dgm:prSet presAssocID="{5B5CF404-DFB0-42F5-83AD-C28B55BBDA4E}" presName="composite" presStyleCnt="0"/>
      <dgm:spPr/>
    </dgm:pt>
    <dgm:pt modelId="{22A0BD52-E0A2-4268-8A2C-8F09AF3D7037}" type="pres">
      <dgm:prSet presAssocID="{5B5CF404-DFB0-42F5-83AD-C28B55BBDA4E}" presName="imgShp" presStyleLbl="fgImgPlace1" presStyleIdx="0" presStyleCnt="5" custLinFactNeighborX="6789"/>
      <dgm:spPr>
        <a:blipFill rotWithShape="1">
          <a:blip xmlns:r="http://schemas.openxmlformats.org/officeDocument/2006/relationships" r:embed="rId1"/>
          <a:stretch>
            <a:fillRect/>
          </a:stretch>
        </a:blipFill>
      </dgm:spPr>
    </dgm:pt>
    <dgm:pt modelId="{FFC841C2-2679-478F-9A06-5EBFB861DE60}" type="pres">
      <dgm:prSet presAssocID="{5B5CF404-DFB0-42F5-83AD-C28B55BBDA4E}" presName="txShp" presStyleLbl="node1" presStyleIdx="0" presStyleCnt="5" custLinFactNeighborX="4933" custLinFactNeighborY="12446">
        <dgm:presLayoutVars>
          <dgm:bulletEnabled val="1"/>
        </dgm:presLayoutVars>
      </dgm:prSet>
      <dgm:spPr/>
      <dgm:t>
        <a:bodyPr/>
        <a:lstStyle/>
        <a:p>
          <a:endParaRPr lang="es-ES"/>
        </a:p>
      </dgm:t>
    </dgm:pt>
    <dgm:pt modelId="{226A6F30-9C1A-4FBF-8611-E2027A2975A0}" type="pres">
      <dgm:prSet presAssocID="{58CF8C92-FC52-41D4-87A5-3128ACC81E95}" presName="spacing" presStyleCnt="0"/>
      <dgm:spPr/>
    </dgm:pt>
    <dgm:pt modelId="{6B10E5AC-6544-4887-8D2D-BAB5DC34435C}" type="pres">
      <dgm:prSet presAssocID="{A2125A3C-3622-4B4F-80D7-A398E5DB795E}" presName="composite" presStyleCnt="0"/>
      <dgm:spPr/>
    </dgm:pt>
    <dgm:pt modelId="{0769A37F-8BD1-4A68-B9A4-7ED330C62FF2}" type="pres">
      <dgm:prSet presAssocID="{A2125A3C-3622-4B4F-80D7-A398E5DB795E}" presName="imgShp" presStyleLbl="fgImgPlace1" presStyleIdx="1" presStyleCnt="5"/>
      <dgm:spPr/>
    </dgm:pt>
    <dgm:pt modelId="{1AF99D38-EFB2-45F9-A0CC-795CBEC2CCFE}" type="pres">
      <dgm:prSet presAssocID="{A2125A3C-3622-4B4F-80D7-A398E5DB795E}" presName="txShp" presStyleLbl="node1" presStyleIdx="1" presStyleCnt="5">
        <dgm:presLayoutVars>
          <dgm:bulletEnabled val="1"/>
        </dgm:presLayoutVars>
      </dgm:prSet>
      <dgm:spPr/>
      <dgm:t>
        <a:bodyPr/>
        <a:lstStyle/>
        <a:p>
          <a:endParaRPr lang="es-ES"/>
        </a:p>
      </dgm:t>
    </dgm:pt>
    <dgm:pt modelId="{31342538-BE0B-42B9-A45E-420B30273DD9}" type="pres">
      <dgm:prSet presAssocID="{A81F1122-5492-4487-8A31-258526C338A0}" presName="spacing" presStyleCnt="0"/>
      <dgm:spPr/>
    </dgm:pt>
    <dgm:pt modelId="{DA3941C2-1DB2-44B2-A12C-498C83457E38}" type="pres">
      <dgm:prSet presAssocID="{FE87AB48-ED9D-4654-A245-2F16A1FE5E99}" presName="composite" presStyleCnt="0"/>
      <dgm:spPr/>
    </dgm:pt>
    <dgm:pt modelId="{1C62F551-B143-4D4B-AF29-3D350CEE29AE}" type="pres">
      <dgm:prSet presAssocID="{FE87AB48-ED9D-4654-A245-2F16A1FE5E99}" presName="imgShp" presStyleLbl="fgImgPlace1" presStyleIdx="2" presStyleCnt="5"/>
      <dgm:spPr/>
    </dgm:pt>
    <dgm:pt modelId="{824ED65A-0E5A-4DBC-8AA9-020EA1CF79EA}" type="pres">
      <dgm:prSet presAssocID="{FE87AB48-ED9D-4654-A245-2F16A1FE5E99}" presName="txShp" presStyleLbl="node1" presStyleIdx="2" presStyleCnt="5">
        <dgm:presLayoutVars>
          <dgm:bulletEnabled val="1"/>
        </dgm:presLayoutVars>
      </dgm:prSet>
      <dgm:spPr/>
      <dgm:t>
        <a:bodyPr/>
        <a:lstStyle/>
        <a:p>
          <a:endParaRPr lang="es-ES"/>
        </a:p>
      </dgm:t>
    </dgm:pt>
    <dgm:pt modelId="{2CB45A55-693E-45B6-8B02-A7A2BB6B2A4D}" type="pres">
      <dgm:prSet presAssocID="{C4AD2FD6-977F-4E63-86FF-594961AC57A0}" presName="spacing" presStyleCnt="0"/>
      <dgm:spPr/>
    </dgm:pt>
    <dgm:pt modelId="{2903FA92-45E7-48FB-B9F8-13AA3E9BAF16}" type="pres">
      <dgm:prSet presAssocID="{3FC3BB41-5328-4683-8FA6-AD26460B1848}" presName="composite" presStyleCnt="0"/>
      <dgm:spPr/>
    </dgm:pt>
    <dgm:pt modelId="{5DA1670D-BB88-45C9-BF50-20EC39B3514B}" type="pres">
      <dgm:prSet presAssocID="{3FC3BB41-5328-4683-8FA6-AD26460B1848}" presName="imgShp" presStyleLbl="fgImgPlace1" presStyleIdx="3" presStyleCnt="5"/>
      <dgm:spPr/>
    </dgm:pt>
    <dgm:pt modelId="{8DC4AFFB-B8A1-4C3E-86A9-1F7249C99875}" type="pres">
      <dgm:prSet presAssocID="{3FC3BB41-5328-4683-8FA6-AD26460B1848}" presName="txShp" presStyleLbl="node1" presStyleIdx="3" presStyleCnt="5">
        <dgm:presLayoutVars>
          <dgm:bulletEnabled val="1"/>
        </dgm:presLayoutVars>
      </dgm:prSet>
      <dgm:spPr/>
      <dgm:t>
        <a:bodyPr/>
        <a:lstStyle/>
        <a:p>
          <a:endParaRPr lang="es-ES"/>
        </a:p>
      </dgm:t>
    </dgm:pt>
    <dgm:pt modelId="{5D1946C7-6E65-4FA0-BF81-58997027653D}" type="pres">
      <dgm:prSet presAssocID="{00E1B27B-E305-41F1-B5CF-134D640F87CD}" presName="spacing" presStyleCnt="0"/>
      <dgm:spPr/>
    </dgm:pt>
    <dgm:pt modelId="{3F0D8F21-4CF1-4BCA-A026-DFE692CFFBF9}" type="pres">
      <dgm:prSet presAssocID="{93B267E6-27A6-4587-8FB3-9A9C01FDE7D5}" presName="composite" presStyleCnt="0"/>
      <dgm:spPr/>
    </dgm:pt>
    <dgm:pt modelId="{65664C2A-E457-4CD2-936E-516736A45F8F}" type="pres">
      <dgm:prSet presAssocID="{93B267E6-27A6-4587-8FB3-9A9C01FDE7D5}" presName="imgShp" presStyleLbl="fgImgPlace1" presStyleIdx="4" presStyleCnt="5"/>
      <dgm:spPr/>
    </dgm:pt>
    <dgm:pt modelId="{C5031ACD-CE78-484D-8D65-9AB442CF67E3}" type="pres">
      <dgm:prSet presAssocID="{93B267E6-27A6-4587-8FB3-9A9C01FDE7D5}" presName="txShp" presStyleLbl="node1" presStyleIdx="4" presStyleCnt="5">
        <dgm:presLayoutVars>
          <dgm:bulletEnabled val="1"/>
        </dgm:presLayoutVars>
      </dgm:prSet>
      <dgm:spPr/>
      <dgm:t>
        <a:bodyPr/>
        <a:lstStyle/>
        <a:p>
          <a:endParaRPr lang="es-ES"/>
        </a:p>
      </dgm:t>
    </dgm:pt>
  </dgm:ptLst>
  <dgm:cxnLst>
    <dgm:cxn modelId="{F931DC00-B5CC-4751-A33A-8764C18DF77E}" srcId="{69A53BB5-1DAB-4D19-8487-23D393DCDD58}" destId="{3FC3BB41-5328-4683-8FA6-AD26460B1848}" srcOrd="3" destOrd="0" parTransId="{9B7F1CDA-8116-4AA4-9AEA-AF5169038170}" sibTransId="{00E1B27B-E305-41F1-B5CF-134D640F87CD}"/>
    <dgm:cxn modelId="{6FBA9C1C-ADCB-430F-9EC4-4C03C78D240B}" srcId="{69A53BB5-1DAB-4D19-8487-23D393DCDD58}" destId="{A2125A3C-3622-4B4F-80D7-A398E5DB795E}" srcOrd="1" destOrd="0" parTransId="{D723E922-94A6-486C-B43C-F924655D7C68}" sibTransId="{A81F1122-5492-4487-8A31-258526C338A0}"/>
    <dgm:cxn modelId="{E160CD44-1917-4BE5-9BE0-D74BF4A61CEA}" type="presOf" srcId="{FE87AB48-ED9D-4654-A245-2F16A1FE5E99}" destId="{824ED65A-0E5A-4DBC-8AA9-020EA1CF79EA}" srcOrd="0" destOrd="0" presId="urn:microsoft.com/office/officeart/2005/8/layout/vList3"/>
    <dgm:cxn modelId="{29ECACCF-FF8A-4ECA-8F04-94C1E4B1EBC4}" type="presOf" srcId="{3FC3BB41-5328-4683-8FA6-AD26460B1848}" destId="{8DC4AFFB-B8A1-4C3E-86A9-1F7249C99875}" srcOrd="0" destOrd="0" presId="urn:microsoft.com/office/officeart/2005/8/layout/vList3"/>
    <dgm:cxn modelId="{1001BF55-4593-46B3-8FF9-0C4915E3CF4A}" type="presOf" srcId="{69A53BB5-1DAB-4D19-8487-23D393DCDD58}" destId="{04EB1D1F-1890-45AD-A484-68196B3D3FAD}" srcOrd="0" destOrd="0" presId="urn:microsoft.com/office/officeart/2005/8/layout/vList3"/>
    <dgm:cxn modelId="{4C02A3F9-D1D2-4AF1-B677-AA0C2D74D694}" type="presOf" srcId="{A2125A3C-3622-4B4F-80D7-A398E5DB795E}" destId="{1AF99D38-EFB2-45F9-A0CC-795CBEC2CCFE}" srcOrd="0" destOrd="0" presId="urn:microsoft.com/office/officeart/2005/8/layout/vList3"/>
    <dgm:cxn modelId="{B43D4FA3-0774-487B-999C-F98F371A5E61}" type="presOf" srcId="{93B267E6-27A6-4587-8FB3-9A9C01FDE7D5}" destId="{C5031ACD-CE78-484D-8D65-9AB442CF67E3}" srcOrd="0" destOrd="0" presId="urn:microsoft.com/office/officeart/2005/8/layout/vList3"/>
    <dgm:cxn modelId="{CCEB43EF-15E5-469B-A0FA-CB2F3913B709}" srcId="{69A53BB5-1DAB-4D19-8487-23D393DCDD58}" destId="{93B267E6-27A6-4587-8FB3-9A9C01FDE7D5}" srcOrd="4" destOrd="0" parTransId="{F4FEDA04-41C5-4FDB-B4C4-569E70D63051}" sibTransId="{BC7F847A-A4B8-4353-A7D7-CA3EE7679C1B}"/>
    <dgm:cxn modelId="{F324CE54-CA30-49D6-9B18-07ED1B7A6B58}" srcId="{69A53BB5-1DAB-4D19-8487-23D393DCDD58}" destId="{FE87AB48-ED9D-4654-A245-2F16A1FE5E99}" srcOrd="2" destOrd="0" parTransId="{90BF9A19-2E4F-474B-9940-F2AFECBF11B2}" sibTransId="{C4AD2FD6-977F-4E63-86FF-594961AC57A0}"/>
    <dgm:cxn modelId="{6C5B9995-57D7-471F-A8C3-53D5A3C9E7CC}" srcId="{69A53BB5-1DAB-4D19-8487-23D393DCDD58}" destId="{5B5CF404-DFB0-42F5-83AD-C28B55BBDA4E}" srcOrd="0" destOrd="0" parTransId="{5C4C0664-1BA2-4271-A812-F1C85F5A4CEC}" sibTransId="{58CF8C92-FC52-41D4-87A5-3128ACC81E95}"/>
    <dgm:cxn modelId="{AF30B332-3F20-4F24-8006-E4972607D78B}" type="presOf" srcId="{5B5CF404-DFB0-42F5-83AD-C28B55BBDA4E}" destId="{FFC841C2-2679-478F-9A06-5EBFB861DE60}" srcOrd="0" destOrd="0" presId="urn:microsoft.com/office/officeart/2005/8/layout/vList3"/>
    <dgm:cxn modelId="{A0D7C47E-9105-45D4-8238-9EB9AEA5CE0B}" type="presParOf" srcId="{04EB1D1F-1890-45AD-A484-68196B3D3FAD}" destId="{F3F40279-D8B1-4F50-B3C9-892742A9B49C}" srcOrd="0" destOrd="0" presId="urn:microsoft.com/office/officeart/2005/8/layout/vList3"/>
    <dgm:cxn modelId="{7E2503C8-9573-4AFF-AC29-16DBBDB44E14}" type="presParOf" srcId="{F3F40279-D8B1-4F50-B3C9-892742A9B49C}" destId="{22A0BD52-E0A2-4268-8A2C-8F09AF3D7037}" srcOrd="0" destOrd="0" presId="urn:microsoft.com/office/officeart/2005/8/layout/vList3"/>
    <dgm:cxn modelId="{67376553-585D-4910-A541-8F311B9001BF}" type="presParOf" srcId="{F3F40279-D8B1-4F50-B3C9-892742A9B49C}" destId="{FFC841C2-2679-478F-9A06-5EBFB861DE60}" srcOrd="1" destOrd="0" presId="urn:microsoft.com/office/officeart/2005/8/layout/vList3"/>
    <dgm:cxn modelId="{78ECF713-9D68-408B-9084-02CCC4238103}" type="presParOf" srcId="{04EB1D1F-1890-45AD-A484-68196B3D3FAD}" destId="{226A6F30-9C1A-4FBF-8611-E2027A2975A0}" srcOrd="1" destOrd="0" presId="urn:microsoft.com/office/officeart/2005/8/layout/vList3"/>
    <dgm:cxn modelId="{72A16F87-56B5-4542-8161-44D6CC7DBC99}" type="presParOf" srcId="{04EB1D1F-1890-45AD-A484-68196B3D3FAD}" destId="{6B10E5AC-6544-4887-8D2D-BAB5DC34435C}" srcOrd="2" destOrd="0" presId="urn:microsoft.com/office/officeart/2005/8/layout/vList3"/>
    <dgm:cxn modelId="{5B353770-0787-4C8F-B27C-DEA3547C8FC7}" type="presParOf" srcId="{6B10E5AC-6544-4887-8D2D-BAB5DC34435C}" destId="{0769A37F-8BD1-4A68-B9A4-7ED330C62FF2}" srcOrd="0" destOrd="0" presId="urn:microsoft.com/office/officeart/2005/8/layout/vList3"/>
    <dgm:cxn modelId="{7F828340-2A2A-4858-81D4-3B81430ACD01}" type="presParOf" srcId="{6B10E5AC-6544-4887-8D2D-BAB5DC34435C}" destId="{1AF99D38-EFB2-45F9-A0CC-795CBEC2CCFE}" srcOrd="1" destOrd="0" presId="urn:microsoft.com/office/officeart/2005/8/layout/vList3"/>
    <dgm:cxn modelId="{279B37E8-D53C-455A-9A96-BA8FF9EF6BCB}" type="presParOf" srcId="{04EB1D1F-1890-45AD-A484-68196B3D3FAD}" destId="{31342538-BE0B-42B9-A45E-420B30273DD9}" srcOrd="3" destOrd="0" presId="urn:microsoft.com/office/officeart/2005/8/layout/vList3"/>
    <dgm:cxn modelId="{A47BE5EF-644E-483D-8D84-DA223A390B4F}" type="presParOf" srcId="{04EB1D1F-1890-45AD-A484-68196B3D3FAD}" destId="{DA3941C2-1DB2-44B2-A12C-498C83457E38}" srcOrd="4" destOrd="0" presId="urn:microsoft.com/office/officeart/2005/8/layout/vList3"/>
    <dgm:cxn modelId="{FE04EFFC-AE21-4D89-842B-92608A81E123}" type="presParOf" srcId="{DA3941C2-1DB2-44B2-A12C-498C83457E38}" destId="{1C62F551-B143-4D4B-AF29-3D350CEE29AE}" srcOrd="0" destOrd="0" presId="urn:microsoft.com/office/officeart/2005/8/layout/vList3"/>
    <dgm:cxn modelId="{C4B0C752-0433-445E-94D5-C99A32153417}" type="presParOf" srcId="{DA3941C2-1DB2-44B2-A12C-498C83457E38}" destId="{824ED65A-0E5A-4DBC-8AA9-020EA1CF79EA}" srcOrd="1" destOrd="0" presId="urn:microsoft.com/office/officeart/2005/8/layout/vList3"/>
    <dgm:cxn modelId="{7B9E8D7C-E840-40C9-82CA-CC98EA7A36AF}" type="presParOf" srcId="{04EB1D1F-1890-45AD-A484-68196B3D3FAD}" destId="{2CB45A55-693E-45B6-8B02-A7A2BB6B2A4D}" srcOrd="5" destOrd="0" presId="urn:microsoft.com/office/officeart/2005/8/layout/vList3"/>
    <dgm:cxn modelId="{AD59E4D1-93A8-49EA-8ACC-5AC3561FFCED}" type="presParOf" srcId="{04EB1D1F-1890-45AD-A484-68196B3D3FAD}" destId="{2903FA92-45E7-48FB-B9F8-13AA3E9BAF16}" srcOrd="6" destOrd="0" presId="urn:microsoft.com/office/officeart/2005/8/layout/vList3"/>
    <dgm:cxn modelId="{46DDF06D-78CF-4991-8FE1-91C2EDA75E3E}" type="presParOf" srcId="{2903FA92-45E7-48FB-B9F8-13AA3E9BAF16}" destId="{5DA1670D-BB88-45C9-BF50-20EC39B3514B}" srcOrd="0" destOrd="0" presId="urn:microsoft.com/office/officeart/2005/8/layout/vList3"/>
    <dgm:cxn modelId="{BAA12B7B-5B76-40EF-AEEB-54C2FD32A5CF}" type="presParOf" srcId="{2903FA92-45E7-48FB-B9F8-13AA3E9BAF16}" destId="{8DC4AFFB-B8A1-4C3E-86A9-1F7249C99875}" srcOrd="1" destOrd="0" presId="urn:microsoft.com/office/officeart/2005/8/layout/vList3"/>
    <dgm:cxn modelId="{A6BFCBCC-D011-45CB-A3E4-507EBC71EA70}" type="presParOf" srcId="{04EB1D1F-1890-45AD-A484-68196B3D3FAD}" destId="{5D1946C7-6E65-4FA0-BF81-58997027653D}" srcOrd="7" destOrd="0" presId="urn:microsoft.com/office/officeart/2005/8/layout/vList3"/>
    <dgm:cxn modelId="{5327E75A-24C1-4042-A6F7-143C7BD236AD}" type="presParOf" srcId="{04EB1D1F-1890-45AD-A484-68196B3D3FAD}" destId="{3F0D8F21-4CF1-4BCA-A026-DFE692CFFBF9}" srcOrd="8" destOrd="0" presId="urn:microsoft.com/office/officeart/2005/8/layout/vList3"/>
    <dgm:cxn modelId="{C9B020C5-85A8-410D-B5E3-9EFF1B74B04B}" type="presParOf" srcId="{3F0D8F21-4CF1-4BCA-A026-DFE692CFFBF9}" destId="{65664C2A-E457-4CD2-936E-516736A45F8F}" srcOrd="0" destOrd="0" presId="urn:microsoft.com/office/officeart/2005/8/layout/vList3"/>
    <dgm:cxn modelId="{00DAF36C-85EE-4C3D-BA45-D59C0FE6DB0E}" type="presParOf" srcId="{3F0D8F21-4CF1-4BCA-A026-DFE692CFFBF9}" destId="{C5031ACD-CE78-484D-8D65-9AB442CF67E3}"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B917E7-43F8-46CC-8EAA-BE811B194126}" type="doc">
      <dgm:prSet loTypeId="urn:microsoft.com/office/officeart/2005/8/layout/pList2" loCatId="list" qsTypeId="urn:microsoft.com/office/officeart/2005/8/quickstyle/simple1" qsCatId="simple" csTypeId="urn:microsoft.com/office/officeart/2005/8/colors/accent1_2" csCatId="accent1" phldr="1"/>
      <dgm:spPr/>
    </dgm:pt>
    <dgm:pt modelId="{79E6ADD2-3642-499D-AE74-3814419779C9}">
      <dgm:prSet phldrT="[Texto]" custT="1"/>
      <dgm:spPr>
        <a:xfrm rot="10800000">
          <a:off x="2870200" y="2438400"/>
          <a:ext cx="2387600" cy="2980266"/>
        </a:xfrm>
        <a:prstGeom prst="round2SameRect">
          <a:avLst>
            <a:gd name="adj1" fmla="val 10500"/>
            <a:gd name="adj2" fmla="val 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gm:spPr>
      <dgm:t>
        <a:bodyPr/>
        <a:lstStyle/>
        <a:p>
          <a:r>
            <a:rPr lang="es-ES" sz="1800" dirty="0">
              <a:solidFill>
                <a:sysClr val="window" lastClr="FFFFFF"/>
              </a:solidFill>
              <a:latin typeface="Calibri" panose="020F0502020204030204"/>
              <a:ea typeface="+mn-ea"/>
              <a:cs typeface="+mn-cs"/>
            </a:rPr>
            <a:t>RED NORTE</a:t>
          </a:r>
        </a:p>
      </dgm:t>
    </dgm:pt>
    <dgm:pt modelId="{63D2E931-5148-4E00-8E8D-9B5AE618C3FC}" type="sibTrans" cxnId="{0DAF07BA-7AC4-4E6F-8808-D83C586CF737}">
      <dgm:prSet/>
      <dgm:spPr/>
      <dgm:t>
        <a:bodyPr/>
        <a:lstStyle/>
        <a:p>
          <a:endParaRPr lang="es-ES"/>
        </a:p>
      </dgm:t>
    </dgm:pt>
    <dgm:pt modelId="{37D50CEF-BE87-4301-8E20-A8CB69C21DC1}" type="parTrans" cxnId="{0DAF07BA-7AC4-4E6F-8808-D83C586CF737}">
      <dgm:prSet/>
      <dgm:spPr/>
      <dgm:t>
        <a:bodyPr/>
        <a:lstStyle/>
        <a:p>
          <a:endParaRPr lang="es-ES"/>
        </a:p>
      </dgm:t>
    </dgm:pt>
    <dgm:pt modelId="{CEDE8C79-5909-4050-9553-3EBACF3D2A3D}" type="pres">
      <dgm:prSet presAssocID="{57B917E7-43F8-46CC-8EAA-BE811B194126}" presName="Name0" presStyleCnt="0">
        <dgm:presLayoutVars>
          <dgm:dir/>
          <dgm:resizeHandles val="exact"/>
        </dgm:presLayoutVars>
      </dgm:prSet>
      <dgm:spPr/>
    </dgm:pt>
    <dgm:pt modelId="{3862118D-07C8-4C14-B566-5D380250CB27}" type="pres">
      <dgm:prSet presAssocID="{57B917E7-43F8-46CC-8EAA-BE811B194126}" presName="bkgdShp" presStyleLbl="alignAccFollowNode1" presStyleIdx="0" presStyleCnt="1" custScaleX="28336" custScaleY="83223" custLinFactNeighborX="7196" custLinFactNeighborY="-6440"/>
      <dgm:spPr>
        <a:xfrm>
          <a:off x="0" y="0"/>
          <a:ext cx="8128000" cy="2438400"/>
        </a:xfrm>
        <a:prstGeom prst="roundRect">
          <a:avLst>
            <a:gd name="adj" fmla="val 10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pt>
    <dgm:pt modelId="{A31D067B-BDE8-453E-B8B9-BD495D05DE4F}" type="pres">
      <dgm:prSet presAssocID="{57B917E7-43F8-46CC-8EAA-BE811B194126}" presName="linComp" presStyleCnt="0"/>
      <dgm:spPr/>
    </dgm:pt>
    <dgm:pt modelId="{3CB59AD7-06C2-4543-9D27-7B71962966ED}" type="pres">
      <dgm:prSet presAssocID="{79E6ADD2-3642-499D-AE74-3814419779C9}" presName="compNode" presStyleCnt="0"/>
      <dgm:spPr/>
    </dgm:pt>
    <dgm:pt modelId="{7C1AC236-5882-48A8-B220-D80DE2997014}" type="pres">
      <dgm:prSet presAssocID="{79E6ADD2-3642-499D-AE74-3814419779C9}" presName="node" presStyleLbl="node1" presStyleIdx="0" presStyleCnt="1" custScaleX="40034" custScaleY="16115" custLinFactNeighborX="14216" custLinFactNeighborY="-59562">
        <dgm:presLayoutVars>
          <dgm:bulletEnabled val="1"/>
        </dgm:presLayoutVars>
      </dgm:prSet>
      <dgm:spPr/>
      <dgm:t>
        <a:bodyPr/>
        <a:lstStyle/>
        <a:p>
          <a:endParaRPr lang="es-ES"/>
        </a:p>
      </dgm:t>
    </dgm:pt>
    <dgm:pt modelId="{5B3AEE72-2526-4466-ABC4-22BD25E74664}" type="pres">
      <dgm:prSet presAssocID="{79E6ADD2-3642-499D-AE74-3814419779C9}" presName="invisiNode" presStyleLbl="node1" presStyleIdx="0" presStyleCnt="1"/>
      <dgm:spPr/>
    </dgm:pt>
    <dgm:pt modelId="{5275E02A-20A7-4D6D-9805-7224E33D0F9D}" type="pres">
      <dgm:prSet presAssocID="{79E6ADD2-3642-499D-AE74-3814419779C9}" presName="imagNode" presStyleLbl="fgImgPlace1" presStyleIdx="0" presStyleCnt="1" custScaleX="40950" custScaleY="125452" custLinFactNeighborX="-4346" custLinFactNeighborY="-39173"/>
      <dgm:spPr>
        <a:xfrm>
          <a:off x="2870200" y="325120"/>
          <a:ext cx="2387600" cy="1788160"/>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DAF07BA-7AC4-4E6F-8808-D83C586CF737}" srcId="{57B917E7-43F8-46CC-8EAA-BE811B194126}" destId="{79E6ADD2-3642-499D-AE74-3814419779C9}" srcOrd="0" destOrd="0" parTransId="{37D50CEF-BE87-4301-8E20-A8CB69C21DC1}" sibTransId="{63D2E931-5148-4E00-8E8D-9B5AE618C3FC}"/>
    <dgm:cxn modelId="{06864259-568C-4CC2-A14B-E30100D77A70}" type="presOf" srcId="{57B917E7-43F8-46CC-8EAA-BE811B194126}" destId="{CEDE8C79-5909-4050-9553-3EBACF3D2A3D}" srcOrd="0" destOrd="0" presId="urn:microsoft.com/office/officeart/2005/8/layout/pList2"/>
    <dgm:cxn modelId="{CBF65863-B0B6-4694-957B-C245FC56601A}" type="presOf" srcId="{79E6ADD2-3642-499D-AE74-3814419779C9}" destId="{7C1AC236-5882-48A8-B220-D80DE2997014}" srcOrd="0" destOrd="0" presId="urn:microsoft.com/office/officeart/2005/8/layout/pList2"/>
    <dgm:cxn modelId="{8B46560D-3CE1-4933-AC76-8D786A20759E}" type="presParOf" srcId="{CEDE8C79-5909-4050-9553-3EBACF3D2A3D}" destId="{3862118D-07C8-4C14-B566-5D380250CB27}" srcOrd="0" destOrd="0" presId="urn:microsoft.com/office/officeart/2005/8/layout/pList2"/>
    <dgm:cxn modelId="{8B358B51-A49A-4BEA-BC2F-E2621E1352FD}" type="presParOf" srcId="{CEDE8C79-5909-4050-9553-3EBACF3D2A3D}" destId="{A31D067B-BDE8-453E-B8B9-BD495D05DE4F}" srcOrd="1" destOrd="0" presId="urn:microsoft.com/office/officeart/2005/8/layout/pList2"/>
    <dgm:cxn modelId="{1FF9DBEF-424A-4102-8F7E-73D612F8E4B1}" type="presParOf" srcId="{A31D067B-BDE8-453E-B8B9-BD495D05DE4F}" destId="{3CB59AD7-06C2-4543-9D27-7B71962966ED}" srcOrd="0" destOrd="0" presId="urn:microsoft.com/office/officeart/2005/8/layout/pList2"/>
    <dgm:cxn modelId="{A3B2B654-2BA8-4FF2-B141-F6E1689262D0}" type="presParOf" srcId="{3CB59AD7-06C2-4543-9D27-7B71962966ED}" destId="{7C1AC236-5882-48A8-B220-D80DE2997014}" srcOrd="0" destOrd="0" presId="urn:microsoft.com/office/officeart/2005/8/layout/pList2"/>
    <dgm:cxn modelId="{E5B84ED1-D147-4A7C-9ADC-6605E8D0B96A}" type="presParOf" srcId="{3CB59AD7-06C2-4543-9D27-7B71962966ED}" destId="{5B3AEE72-2526-4466-ABC4-22BD25E74664}" srcOrd="1" destOrd="0" presId="urn:microsoft.com/office/officeart/2005/8/layout/pList2"/>
    <dgm:cxn modelId="{282CE3DC-A3CC-46E8-82A5-6FBB4D1AB0D9}" type="presParOf" srcId="{3CB59AD7-06C2-4543-9D27-7B71962966ED}" destId="{5275E02A-20A7-4D6D-9805-7224E33D0F9D}" srcOrd="2" destOrd="0" presId="urn:microsoft.com/office/officeart/2005/8/layout/p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A53BB5-1DAB-4D19-8487-23D393DCDD58}" type="doc">
      <dgm:prSet loTypeId="urn:microsoft.com/office/officeart/2005/8/layout/vList3" loCatId="list" qsTypeId="urn:microsoft.com/office/officeart/2005/8/quickstyle/simple1" qsCatId="simple" csTypeId="urn:microsoft.com/office/officeart/2005/8/colors/colorful5" csCatId="colorful" phldr="1"/>
      <dgm:spPr/>
    </dgm:pt>
    <dgm:pt modelId="{5B5CF404-DFB0-42F5-83AD-C28B55BBDA4E}">
      <dgm:prSet phldrT="[Texto]" custT="1"/>
      <dgm:spPr>
        <a:solidFill>
          <a:schemeClr val="accent2">
            <a:lumMod val="75000"/>
          </a:schemeClr>
        </a:solidFill>
      </dgm:spPr>
      <dgm:t>
        <a:bodyPr/>
        <a:lstStyle/>
        <a:p>
          <a:r>
            <a:rPr lang="es-ES" sz="1600" dirty="0"/>
            <a:t>CIES LA RAMADA</a:t>
          </a:r>
        </a:p>
      </dgm:t>
    </dgm:pt>
    <dgm:pt modelId="{5C4C0664-1BA2-4271-A812-F1C85F5A4CEC}" type="parTrans" cxnId="{6C5B9995-57D7-471F-A8C3-53D5A3C9E7CC}">
      <dgm:prSet/>
      <dgm:spPr/>
      <dgm:t>
        <a:bodyPr/>
        <a:lstStyle/>
        <a:p>
          <a:endParaRPr lang="es-ES"/>
        </a:p>
      </dgm:t>
    </dgm:pt>
    <dgm:pt modelId="{58CF8C92-FC52-41D4-87A5-3128ACC81E95}" type="sibTrans" cxnId="{6C5B9995-57D7-471F-A8C3-53D5A3C9E7CC}">
      <dgm:prSet/>
      <dgm:spPr/>
      <dgm:t>
        <a:bodyPr/>
        <a:lstStyle/>
        <a:p>
          <a:endParaRPr lang="es-ES"/>
        </a:p>
      </dgm:t>
    </dgm:pt>
    <dgm:pt modelId="{04EB1D1F-1890-45AD-A484-68196B3D3FAD}" type="pres">
      <dgm:prSet presAssocID="{69A53BB5-1DAB-4D19-8487-23D393DCDD58}" presName="linearFlow" presStyleCnt="0">
        <dgm:presLayoutVars>
          <dgm:dir/>
          <dgm:resizeHandles val="exact"/>
        </dgm:presLayoutVars>
      </dgm:prSet>
      <dgm:spPr/>
    </dgm:pt>
    <dgm:pt modelId="{F3F40279-D8B1-4F50-B3C9-892742A9B49C}" type="pres">
      <dgm:prSet presAssocID="{5B5CF404-DFB0-42F5-83AD-C28B55BBDA4E}" presName="composite" presStyleCnt="0"/>
      <dgm:spPr/>
    </dgm:pt>
    <dgm:pt modelId="{22A0BD52-E0A2-4268-8A2C-8F09AF3D7037}" type="pres">
      <dgm:prSet presAssocID="{5B5CF404-DFB0-42F5-83AD-C28B55BBDA4E}" presName="imgShp" presStyleLbl="fgImgPlace1" presStyleIdx="0" presStyleCnt="1" custLinFactNeighborX="1060" custLinFactNeighborY="-23441"/>
      <dgm:spPr>
        <a:blipFill rotWithShape="1">
          <a:blip xmlns:r="http://schemas.openxmlformats.org/officeDocument/2006/relationships" r:embed="rId1"/>
          <a:stretch>
            <a:fillRect/>
          </a:stretch>
        </a:blipFill>
      </dgm:spPr>
    </dgm:pt>
    <dgm:pt modelId="{FFC841C2-2679-478F-9A06-5EBFB861DE60}" type="pres">
      <dgm:prSet presAssocID="{5B5CF404-DFB0-42F5-83AD-C28B55BBDA4E}" presName="txShp" presStyleLbl="node1" presStyleIdx="0" presStyleCnt="1" custLinFactNeighborX="9168" custLinFactNeighborY="-19710">
        <dgm:presLayoutVars>
          <dgm:bulletEnabled val="1"/>
        </dgm:presLayoutVars>
      </dgm:prSet>
      <dgm:spPr/>
      <dgm:t>
        <a:bodyPr/>
        <a:lstStyle/>
        <a:p>
          <a:endParaRPr lang="es-ES"/>
        </a:p>
      </dgm:t>
    </dgm:pt>
  </dgm:ptLst>
  <dgm:cxnLst>
    <dgm:cxn modelId="{AF30B332-3F20-4F24-8006-E4972607D78B}" type="presOf" srcId="{5B5CF404-DFB0-42F5-83AD-C28B55BBDA4E}" destId="{FFC841C2-2679-478F-9A06-5EBFB861DE60}" srcOrd="0" destOrd="0" presId="urn:microsoft.com/office/officeart/2005/8/layout/vList3"/>
    <dgm:cxn modelId="{6C5B9995-57D7-471F-A8C3-53D5A3C9E7CC}" srcId="{69A53BB5-1DAB-4D19-8487-23D393DCDD58}" destId="{5B5CF404-DFB0-42F5-83AD-C28B55BBDA4E}" srcOrd="0" destOrd="0" parTransId="{5C4C0664-1BA2-4271-A812-F1C85F5A4CEC}" sibTransId="{58CF8C92-FC52-41D4-87A5-3128ACC81E95}"/>
    <dgm:cxn modelId="{1001BF55-4593-46B3-8FF9-0C4915E3CF4A}" type="presOf" srcId="{69A53BB5-1DAB-4D19-8487-23D393DCDD58}" destId="{04EB1D1F-1890-45AD-A484-68196B3D3FAD}" srcOrd="0" destOrd="0" presId="urn:microsoft.com/office/officeart/2005/8/layout/vList3"/>
    <dgm:cxn modelId="{A0D7C47E-9105-45D4-8238-9EB9AEA5CE0B}" type="presParOf" srcId="{04EB1D1F-1890-45AD-A484-68196B3D3FAD}" destId="{F3F40279-D8B1-4F50-B3C9-892742A9B49C}" srcOrd="0" destOrd="0" presId="urn:microsoft.com/office/officeart/2005/8/layout/vList3"/>
    <dgm:cxn modelId="{7E2503C8-9573-4AFF-AC29-16DBBDB44E14}" type="presParOf" srcId="{F3F40279-D8B1-4F50-B3C9-892742A9B49C}" destId="{22A0BD52-E0A2-4268-8A2C-8F09AF3D7037}" srcOrd="0" destOrd="0" presId="urn:microsoft.com/office/officeart/2005/8/layout/vList3"/>
    <dgm:cxn modelId="{67376553-585D-4910-A541-8F311B9001BF}" type="presParOf" srcId="{F3F40279-D8B1-4F50-B3C9-892742A9B49C}" destId="{FFC841C2-2679-478F-9A06-5EBFB861DE60}" srcOrd="1" destOrd="0" presId="urn:microsoft.com/office/officeart/2005/8/layout/vList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841C2-2679-478F-9A06-5EBFB861DE60}">
      <dsp:nvSpPr>
        <dsp:cNvPr id="0" name=""/>
        <dsp:cNvSpPr/>
      </dsp:nvSpPr>
      <dsp:spPr>
        <a:xfrm rot="10800000">
          <a:off x="594536" y="335"/>
          <a:ext cx="1785073" cy="402641"/>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554" tIns="60960" rIns="113792" bIns="60960" numCol="1" spcCol="1270" anchor="ctr" anchorCtr="0">
          <a:noAutofit/>
        </a:bodyPr>
        <a:lstStyle/>
        <a:p>
          <a:pPr lvl="0" algn="ctr" defTabSz="711200">
            <a:lnSpc>
              <a:spcPct val="90000"/>
            </a:lnSpc>
            <a:spcBef>
              <a:spcPct val="0"/>
            </a:spcBef>
            <a:spcAft>
              <a:spcPct val="35000"/>
            </a:spcAft>
          </a:pPr>
          <a:r>
            <a:rPr lang="es-ES" sz="1600" kern="1200" dirty="0"/>
            <a:t>VILLA DOLORES</a:t>
          </a:r>
        </a:p>
      </dsp:txBody>
      <dsp:txXfrm rot="10800000">
        <a:off x="695196" y="335"/>
        <a:ext cx="1684413" cy="402641"/>
      </dsp:txXfrm>
    </dsp:sp>
    <dsp:sp modelId="{22A0BD52-E0A2-4268-8A2C-8F09AF3D7037}">
      <dsp:nvSpPr>
        <dsp:cNvPr id="0" name=""/>
        <dsp:cNvSpPr/>
      </dsp:nvSpPr>
      <dsp:spPr>
        <a:xfrm>
          <a:off x="348963" y="347"/>
          <a:ext cx="402641" cy="402641"/>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8CF09-F170-4CE2-B2B7-C000DD839153}">
      <dsp:nvSpPr>
        <dsp:cNvPr id="0" name=""/>
        <dsp:cNvSpPr/>
      </dsp:nvSpPr>
      <dsp:spPr>
        <a:xfrm rot="10800000">
          <a:off x="550284" y="523180"/>
          <a:ext cx="1785073" cy="402641"/>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554" tIns="60960" rIns="113792" bIns="60960" numCol="1" spcCol="1270" anchor="ctr" anchorCtr="0">
          <a:noAutofit/>
        </a:bodyPr>
        <a:lstStyle/>
        <a:p>
          <a:pPr lvl="0" algn="ctr" defTabSz="711200">
            <a:lnSpc>
              <a:spcPct val="90000"/>
            </a:lnSpc>
            <a:spcBef>
              <a:spcPct val="0"/>
            </a:spcBef>
            <a:spcAft>
              <a:spcPct val="35000"/>
            </a:spcAft>
          </a:pPr>
          <a:r>
            <a:rPr lang="es-ES" sz="1600" kern="1200" dirty="0"/>
            <a:t>SANTA ROSA</a:t>
          </a:r>
        </a:p>
      </dsp:txBody>
      <dsp:txXfrm rot="10800000">
        <a:off x="650944" y="523180"/>
        <a:ext cx="1684413" cy="402641"/>
      </dsp:txXfrm>
    </dsp:sp>
    <dsp:sp modelId="{A81FF8B4-A845-4C27-83A8-F223DD80FADE}">
      <dsp:nvSpPr>
        <dsp:cNvPr id="0" name=""/>
        <dsp:cNvSpPr/>
      </dsp:nvSpPr>
      <dsp:spPr>
        <a:xfrm>
          <a:off x="348963" y="523180"/>
          <a:ext cx="402641" cy="402641"/>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631B8-FAF3-41CD-B4C7-B572FF5A741E}">
      <dsp:nvSpPr>
        <dsp:cNvPr id="0" name=""/>
        <dsp:cNvSpPr/>
      </dsp:nvSpPr>
      <dsp:spPr>
        <a:xfrm rot="10800000">
          <a:off x="550284" y="1046013"/>
          <a:ext cx="1785073" cy="402641"/>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554" tIns="60960" rIns="113792" bIns="60960" numCol="1" spcCol="1270" anchor="ctr" anchorCtr="0">
          <a:noAutofit/>
        </a:bodyPr>
        <a:lstStyle/>
        <a:p>
          <a:pPr lvl="0" algn="ctr" defTabSz="711200">
            <a:lnSpc>
              <a:spcPct val="90000"/>
            </a:lnSpc>
            <a:spcBef>
              <a:spcPct val="0"/>
            </a:spcBef>
            <a:spcAft>
              <a:spcPct val="35000"/>
            </a:spcAft>
          </a:pPr>
          <a:r>
            <a:rPr lang="es-ES" sz="1600" kern="1200" dirty="0"/>
            <a:t>12 DE OCTUBRE</a:t>
          </a:r>
        </a:p>
      </dsp:txBody>
      <dsp:txXfrm rot="10800000">
        <a:off x="650944" y="1046013"/>
        <a:ext cx="1684413" cy="402641"/>
      </dsp:txXfrm>
    </dsp:sp>
    <dsp:sp modelId="{D48C7E36-B3AD-4E22-9FE3-706F3B758CD0}">
      <dsp:nvSpPr>
        <dsp:cNvPr id="0" name=""/>
        <dsp:cNvSpPr/>
      </dsp:nvSpPr>
      <dsp:spPr>
        <a:xfrm>
          <a:off x="348963" y="1046013"/>
          <a:ext cx="402641" cy="402641"/>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DED26-9430-48C4-9C94-266C637C3089}">
      <dsp:nvSpPr>
        <dsp:cNvPr id="0" name=""/>
        <dsp:cNvSpPr/>
      </dsp:nvSpPr>
      <dsp:spPr>
        <a:xfrm rot="10800000">
          <a:off x="760491" y="184"/>
          <a:ext cx="2731510" cy="28991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846" tIns="60960" rIns="113792" bIns="60960" numCol="1" spcCol="1270" anchor="ctr" anchorCtr="0">
          <a:noAutofit/>
        </a:bodyPr>
        <a:lstStyle/>
        <a:p>
          <a:pPr lvl="0" algn="ctr" defTabSz="711200">
            <a:lnSpc>
              <a:spcPct val="90000"/>
            </a:lnSpc>
            <a:spcBef>
              <a:spcPct val="0"/>
            </a:spcBef>
            <a:spcAft>
              <a:spcPct val="35000"/>
            </a:spcAft>
          </a:pPr>
          <a:r>
            <a:rPr lang="es-ES" sz="1600" kern="1200" dirty="0"/>
            <a:t>VILLA NUEVA POTOSI</a:t>
          </a:r>
        </a:p>
      </dsp:txBody>
      <dsp:txXfrm rot="10800000">
        <a:off x="832971" y="184"/>
        <a:ext cx="2659030" cy="289919"/>
      </dsp:txXfrm>
    </dsp:sp>
    <dsp:sp modelId="{6D29AAF7-4AA1-4EFD-B3B0-06356DDA3879}">
      <dsp:nvSpPr>
        <dsp:cNvPr id="0" name=""/>
        <dsp:cNvSpPr/>
      </dsp:nvSpPr>
      <dsp:spPr>
        <a:xfrm>
          <a:off x="615532" y="184"/>
          <a:ext cx="289919" cy="289919"/>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E9D722-6990-44F5-97D9-D420DB813F64}">
      <dsp:nvSpPr>
        <dsp:cNvPr id="0" name=""/>
        <dsp:cNvSpPr/>
      </dsp:nvSpPr>
      <dsp:spPr>
        <a:xfrm rot="10800000">
          <a:off x="760491" y="376646"/>
          <a:ext cx="2731510" cy="289919"/>
        </a:xfrm>
        <a:prstGeom prst="homePlat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846" tIns="60960" rIns="113792" bIns="60960" numCol="1" spcCol="1270" anchor="ctr" anchorCtr="0">
          <a:noAutofit/>
        </a:bodyPr>
        <a:lstStyle/>
        <a:p>
          <a:pPr lvl="0" algn="ctr" defTabSz="711200">
            <a:lnSpc>
              <a:spcPct val="90000"/>
            </a:lnSpc>
            <a:spcBef>
              <a:spcPct val="0"/>
            </a:spcBef>
            <a:spcAft>
              <a:spcPct val="35000"/>
            </a:spcAft>
          </a:pPr>
          <a:r>
            <a:rPr lang="es-ES" sz="1600" kern="1200" dirty="0"/>
            <a:t>BAJO TACAGUA</a:t>
          </a:r>
        </a:p>
      </dsp:txBody>
      <dsp:txXfrm rot="10800000">
        <a:off x="832971" y="376646"/>
        <a:ext cx="2659030" cy="289919"/>
      </dsp:txXfrm>
    </dsp:sp>
    <dsp:sp modelId="{22FBA562-BEBF-49D3-955A-3A7AA876FA38}">
      <dsp:nvSpPr>
        <dsp:cNvPr id="0" name=""/>
        <dsp:cNvSpPr/>
      </dsp:nvSpPr>
      <dsp:spPr>
        <a:xfrm>
          <a:off x="615532" y="376646"/>
          <a:ext cx="289919" cy="289919"/>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9639C3-4374-45CB-AE77-2374AF13AC4F}">
      <dsp:nvSpPr>
        <dsp:cNvPr id="0" name=""/>
        <dsp:cNvSpPr/>
      </dsp:nvSpPr>
      <dsp:spPr>
        <a:xfrm rot="10800000">
          <a:off x="760491" y="753108"/>
          <a:ext cx="2731510" cy="289919"/>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846" tIns="60960" rIns="113792" bIns="60960" numCol="1" spcCol="1270" anchor="ctr" anchorCtr="0">
          <a:noAutofit/>
        </a:bodyPr>
        <a:lstStyle/>
        <a:p>
          <a:pPr lvl="0" algn="ctr" defTabSz="711200">
            <a:lnSpc>
              <a:spcPct val="90000"/>
            </a:lnSpc>
            <a:spcBef>
              <a:spcPct val="0"/>
            </a:spcBef>
            <a:spcAft>
              <a:spcPct val="35000"/>
            </a:spcAft>
          </a:pPr>
          <a:r>
            <a:rPr lang="es-ES" sz="1600" kern="1200" dirty="0"/>
            <a:t>EL ROSAL</a:t>
          </a:r>
        </a:p>
      </dsp:txBody>
      <dsp:txXfrm rot="10800000">
        <a:off x="832971" y="753108"/>
        <a:ext cx="2659030" cy="289919"/>
      </dsp:txXfrm>
    </dsp:sp>
    <dsp:sp modelId="{222DAB16-14A3-4FDF-9A1E-0505896670A4}">
      <dsp:nvSpPr>
        <dsp:cNvPr id="0" name=""/>
        <dsp:cNvSpPr/>
      </dsp:nvSpPr>
      <dsp:spPr>
        <a:xfrm>
          <a:off x="615532" y="753108"/>
          <a:ext cx="289919" cy="289919"/>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C6CD2-F784-4DCF-B337-D35D78136492}">
      <dsp:nvSpPr>
        <dsp:cNvPr id="0" name=""/>
        <dsp:cNvSpPr/>
      </dsp:nvSpPr>
      <dsp:spPr>
        <a:xfrm rot="10800000">
          <a:off x="760491" y="1129570"/>
          <a:ext cx="2731510" cy="289919"/>
        </a:xfrm>
        <a:prstGeom prst="homePlat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846" tIns="60960" rIns="113792" bIns="60960" numCol="1" spcCol="1270" anchor="ctr" anchorCtr="0">
          <a:noAutofit/>
        </a:bodyPr>
        <a:lstStyle/>
        <a:p>
          <a:pPr lvl="0" algn="ctr" defTabSz="711200">
            <a:lnSpc>
              <a:spcPct val="90000"/>
            </a:lnSpc>
            <a:spcBef>
              <a:spcPct val="0"/>
            </a:spcBef>
            <a:spcAft>
              <a:spcPct val="35000"/>
            </a:spcAft>
          </a:pPr>
          <a:r>
            <a:rPr lang="es-ES" sz="1600" kern="1200" dirty="0"/>
            <a:t>PASANKERY</a:t>
          </a:r>
        </a:p>
      </dsp:txBody>
      <dsp:txXfrm rot="10800000">
        <a:off x="832971" y="1129570"/>
        <a:ext cx="2659030" cy="289919"/>
      </dsp:txXfrm>
    </dsp:sp>
    <dsp:sp modelId="{70F0ABA7-E207-43EB-8229-4666F56162E7}">
      <dsp:nvSpPr>
        <dsp:cNvPr id="0" name=""/>
        <dsp:cNvSpPr/>
      </dsp:nvSpPr>
      <dsp:spPr>
        <a:xfrm>
          <a:off x="615532" y="1129570"/>
          <a:ext cx="289919" cy="289919"/>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8810B7-B3F1-4AD0-A43C-4517FD3A4B97}">
      <dsp:nvSpPr>
        <dsp:cNvPr id="0" name=""/>
        <dsp:cNvSpPr/>
      </dsp:nvSpPr>
      <dsp:spPr>
        <a:xfrm rot="10800000">
          <a:off x="760491" y="1506032"/>
          <a:ext cx="2731510" cy="289919"/>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846" tIns="60960" rIns="113792" bIns="60960" numCol="1" spcCol="1270" anchor="ctr" anchorCtr="0">
          <a:noAutofit/>
        </a:bodyPr>
        <a:lstStyle/>
        <a:p>
          <a:pPr lvl="0" algn="ctr" defTabSz="711200">
            <a:lnSpc>
              <a:spcPct val="90000"/>
            </a:lnSpc>
            <a:spcBef>
              <a:spcPct val="0"/>
            </a:spcBef>
            <a:spcAft>
              <a:spcPct val="35000"/>
            </a:spcAft>
          </a:pPr>
          <a:r>
            <a:rPr lang="es-ES" sz="1600" kern="1200" dirty="0"/>
            <a:t>LLOJETA</a:t>
          </a:r>
          <a:r>
            <a:rPr lang="es-ES" sz="2000" kern="1200" dirty="0"/>
            <a:t> VERGEL</a:t>
          </a:r>
        </a:p>
      </dsp:txBody>
      <dsp:txXfrm rot="10800000">
        <a:off x="832971" y="1506032"/>
        <a:ext cx="2659030" cy="289919"/>
      </dsp:txXfrm>
    </dsp:sp>
    <dsp:sp modelId="{2B547680-DBD6-483B-8810-957EEED707E8}">
      <dsp:nvSpPr>
        <dsp:cNvPr id="0" name=""/>
        <dsp:cNvSpPr/>
      </dsp:nvSpPr>
      <dsp:spPr>
        <a:xfrm>
          <a:off x="615532" y="1506032"/>
          <a:ext cx="289919" cy="289919"/>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75F41-BCE0-4A50-9E96-2740C474F822}">
      <dsp:nvSpPr>
        <dsp:cNvPr id="0" name=""/>
        <dsp:cNvSpPr/>
      </dsp:nvSpPr>
      <dsp:spPr>
        <a:xfrm rot="10800000">
          <a:off x="616580" y="846"/>
          <a:ext cx="2012174" cy="439018"/>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595" tIns="60960" rIns="113792" bIns="60960" numCol="1" spcCol="1270" anchor="ctr" anchorCtr="0">
          <a:noAutofit/>
        </a:bodyPr>
        <a:lstStyle/>
        <a:p>
          <a:pPr lvl="0" algn="ctr" defTabSz="711200">
            <a:lnSpc>
              <a:spcPct val="90000"/>
            </a:lnSpc>
            <a:spcBef>
              <a:spcPct val="0"/>
            </a:spcBef>
            <a:spcAft>
              <a:spcPct val="35000"/>
            </a:spcAft>
          </a:pPr>
          <a:endParaRPr lang="es-ES" sz="1600" kern="1200" dirty="0"/>
        </a:p>
        <a:p>
          <a:pPr lvl="0" algn="ctr" defTabSz="711200">
            <a:lnSpc>
              <a:spcPct val="90000"/>
            </a:lnSpc>
            <a:spcBef>
              <a:spcPct val="0"/>
            </a:spcBef>
            <a:spcAft>
              <a:spcPct val="35000"/>
            </a:spcAft>
          </a:pPr>
          <a:r>
            <a:rPr lang="es-ES" sz="1600" kern="1200" dirty="0"/>
            <a:t>CIES</a:t>
          </a:r>
          <a:r>
            <a:rPr lang="es-ES" sz="1400" kern="1200" dirty="0"/>
            <a:t> VILLA ADELA</a:t>
          </a:r>
        </a:p>
        <a:p>
          <a:pPr lvl="0" algn="ctr" defTabSz="711200">
            <a:lnSpc>
              <a:spcPct val="90000"/>
            </a:lnSpc>
            <a:spcBef>
              <a:spcPct val="0"/>
            </a:spcBef>
            <a:spcAft>
              <a:spcPct val="35000"/>
            </a:spcAft>
          </a:pPr>
          <a:endParaRPr lang="es-ES" sz="1400" kern="1200" dirty="0"/>
        </a:p>
      </dsp:txBody>
      <dsp:txXfrm rot="10800000">
        <a:off x="726334" y="846"/>
        <a:ext cx="1902420" cy="439018"/>
      </dsp:txXfrm>
    </dsp:sp>
    <dsp:sp modelId="{2B3D058A-D960-48A8-9643-89C0288FD88F}">
      <dsp:nvSpPr>
        <dsp:cNvPr id="0" name=""/>
        <dsp:cNvSpPr/>
      </dsp:nvSpPr>
      <dsp:spPr>
        <a:xfrm>
          <a:off x="397071" y="846"/>
          <a:ext cx="439018" cy="439018"/>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CEE890-8150-46C1-B23E-2541A5FA8D27}">
      <dsp:nvSpPr>
        <dsp:cNvPr id="0" name=""/>
        <dsp:cNvSpPr/>
      </dsp:nvSpPr>
      <dsp:spPr>
        <a:xfrm rot="10800000">
          <a:off x="616580" y="570914"/>
          <a:ext cx="2012174" cy="439018"/>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595" tIns="60960" rIns="113792" bIns="60960" numCol="1" spcCol="1270" anchor="ctr" anchorCtr="0">
          <a:noAutofit/>
        </a:bodyPr>
        <a:lstStyle/>
        <a:p>
          <a:pPr lvl="0" algn="ctr" defTabSz="711200">
            <a:lnSpc>
              <a:spcPct val="90000"/>
            </a:lnSpc>
            <a:spcBef>
              <a:spcPct val="0"/>
            </a:spcBef>
            <a:spcAft>
              <a:spcPct val="35000"/>
            </a:spcAft>
          </a:pPr>
          <a:r>
            <a:rPr lang="es-ES" sz="1600" kern="1200" dirty="0"/>
            <a:t> CENTRO SALUD 1 DE MAYO</a:t>
          </a:r>
        </a:p>
      </dsp:txBody>
      <dsp:txXfrm rot="10800000">
        <a:off x="726334" y="570914"/>
        <a:ext cx="1902420" cy="439018"/>
      </dsp:txXfrm>
    </dsp:sp>
    <dsp:sp modelId="{0764F101-3475-4C47-8294-68583415D58A}">
      <dsp:nvSpPr>
        <dsp:cNvPr id="0" name=""/>
        <dsp:cNvSpPr/>
      </dsp:nvSpPr>
      <dsp:spPr>
        <a:xfrm>
          <a:off x="397071" y="570914"/>
          <a:ext cx="439018" cy="439018"/>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8CEF25-54B9-4A3A-B4C1-4EAFA4D209BA}">
      <dsp:nvSpPr>
        <dsp:cNvPr id="0" name=""/>
        <dsp:cNvSpPr/>
      </dsp:nvSpPr>
      <dsp:spPr>
        <a:xfrm rot="10800000">
          <a:off x="616580" y="1140983"/>
          <a:ext cx="2012174" cy="439018"/>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595" tIns="45720" rIns="85344" bIns="45720" numCol="1" spcCol="1270" anchor="ctr" anchorCtr="0">
          <a:noAutofit/>
        </a:bodyPr>
        <a:lstStyle/>
        <a:p>
          <a:pPr lvl="0" algn="ctr" defTabSz="533400">
            <a:lnSpc>
              <a:spcPct val="90000"/>
            </a:lnSpc>
            <a:spcBef>
              <a:spcPct val="0"/>
            </a:spcBef>
            <a:spcAft>
              <a:spcPct val="35000"/>
            </a:spcAft>
          </a:pPr>
          <a:r>
            <a:rPr lang="es-ES" sz="1200" kern="1200" dirty="0"/>
            <a:t>CENTRO DE SALUD NUEVOS HORIZONTES</a:t>
          </a:r>
        </a:p>
      </dsp:txBody>
      <dsp:txXfrm rot="10800000">
        <a:off x="726334" y="1140983"/>
        <a:ext cx="1902420" cy="439018"/>
      </dsp:txXfrm>
    </dsp:sp>
    <dsp:sp modelId="{88BA3183-C756-4BAA-A8F7-BE4E08A53E18}">
      <dsp:nvSpPr>
        <dsp:cNvPr id="0" name=""/>
        <dsp:cNvSpPr/>
      </dsp:nvSpPr>
      <dsp:spPr>
        <a:xfrm>
          <a:off x="397071" y="1140983"/>
          <a:ext cx="439018" cy="439018"/>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4E265-C4FA-4F43-81D4-1D5FE03D19C5}">
      <dsp:nvSpPr>
        <dsp:cNvPr id="0" name=""/>
        <dsp:cNvSpPr/>
      </dsp:nvSpPr>
      <dsp:spPr>
        <a:xfrm>
          <a:off x="415219" y="3666559"/>
          <a:ext cx="11697362" cy="100808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AE4A696-9644-4DA3-AA33-4966A4883179}">
      <dsp:nvSpPr>
        <dsp:cNvPr id="0" name=""/>
        <dsp:cNvSpPr/>
      </dsp:nvSpPr>
      <dsp:spPr>
        <a:xfrm flipV="1">
          <a:off x="2671852" y="3806978"/>
          <a:ext cx="146080" cy="7657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823C9E-4341-4E5B-AFA0-8AB3FC502F65}">
      <dsp:nvSpPr>
        <dsp:cNvPr id="0" name=""/>
        <dsp:cNvSpPr/>
      </dsp:nvSpPr>
      <dsp:spPr>
        <a:xfrm rot="10800000">
          <a:off x="952116" y="4239373"/>
          <a:ext cx="3010124" cy="404298"/>
        </a:xfrm>
        <a:prstGeom prst="round2SameRect">
          <a:avLst>
            <a:gd name="adj1" fmla="val 10500"/>
            <a:gd name="adj2" fmla="val 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a:t>RED BOLIVIANO HOLANDES</a:t>
          </a:r>
        </a:p>
      </dsp:txBody>
      <dsp:txXfrm rot="10800000">
        <a:off x="964550" y="4239373"/>
        <a:ext cx="2985256" cy="391864"/>
      </dsp:txXfrm>
    </dsp:sp>
    <dsp:sp modelId="{229080D8-741C-4920-8D0B-C2D246495B80}">
      <dsp:nvSpPr>
        <dsp:cNvPr id="0" name=""/>
        <dsp:cNvSpPr/>
      </dsp:nvSpPr>
      <dsp:spPr>
        <a:xfrm>
          <a:off x="1864823" y="406140"/>
          <a:ext cx="2976267" cy="337961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8C998-A31C-4253-81B6-41867D7AAD00}">
      <dsp:nvSpPr>
        <dsp:cNvPr id="0" name=""/>
        <dsp:cNvSpPr/>
      </dsp:nvSpPr>
      <dsp:spPr>
        <a:xfrm rot="10800000" flipV="1">
          <a:off x="5608861" y="3787950"/>
          <a:ext cx="102020" cy="46870"/>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lvl="0" algn="ctr" defTabSz="222250">
            <a:lnSpc>
              <a:spcPct val="90000"/>
            </a:lnSpc>
            <a:spcBef>
              <a:spcPct val="0"/>
            </a:spcBef>
            <a:spcAft>
              <a:spcPct val="35000"/>
            </a:spcAft>
          </a:pPr>
          <a:endParaRPr lang="es-ES" sz="500" kern="1200" dirty="0"/>
        </a:p>
      </dsp:txBody>
      <dsp:txXfrm rot="10800000">
        <a:off x="5610302" y="3789391"/>
        <a:ext cx="99138" cy="45429"/>
      </dsp:txXfrm>
    </dsp:sp>
    <dsp:sp modelId="{B7B4EFD2-5219-419A-8D05-D91089D29E00}">
      <dsp:nvSpPr>
        <dsp:cNvPr id="0" name=""/>
        <dsp:cNvSpPr/>
      </dsp:nvSpPr>
      <dsp:spPr>
        <a:xfrm>
          <a:off x="12064324" y="3966100"/>
          <a:ext cx="48257" cy="708546"/>
        </a:xfrm>
        <a:prstGeom prst="roundRect">
          <a:avLst>
            <a:gd name="adj" fmla="val 10000"/>
          </a:avLst>
        </a:prstGeom>
        <a:solidFill>
          <a:schemeClr val="accent1">
            <a:tint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2448C6-C871-4E0C-BDED-94D60B4A6297}">
      <dsp:nvSpPr>
        <dsp:cNvPr id="0" name=""/>
        <dsp:cNvSpPr/>
      </dsp:nvSpPr>
      <dsp:spPr>
        <a:xfrm rot="10800000">
          <a:off x="4923654" y="4262352"/>
          <a:ext cx="2897041" cy="412294"/>
        </a:xfrm>
        <a:prstGeom prst="round2SameRect">
          <a:avLst>
            <a:gd name="adj1" fmla="val 10500"/>
            <a:gd name="adj2" fmla="val 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a:t>RED 1 SUR OESTE</a:t>
          </a:r>
        </a:p>
      </dsp:txBody>
      <dsp:txXfrm rot="10800000">
        <a:off x="4936333" y="4262352"/>
        <a:ext cx="2871683" cy="399615"/>
      </dsp:txXfrm>
    </dsp:sp>
    <dsp:sp modelId="{03A3D4BD-EB19-4772-8BBA-14959949A047}">
      <dsp:nvSpPr>
        <dsp:cNvPr id="0" name=""/>
        <dsp:cNvSpPr/>
      </dsp:nvSpPr>
      <dsp:spPr>
        <a:xfrm>
          <a:off x="11955439" y="4163108"/>
          <a:ext cx="157142" cy="128779"/>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99D2EE-1F0B-44DA-8EE0-CB17092F2BD4}">
      <dsp:nvSpPr>
        <dsp:cNvPr id="0" name=""/>
        <dsp:cNvSpPr/>
      </dsp:nvSpPr>
      <dsp:spPr>
        <a:xfrm rot="10800000">
          <a:off x="9155094" y="4249670"/>
          <a:ext cx="2192342" cy="382033"/>
        </a:xfrm>
        <a:prstGeom prst="round2SameRect">
          <a:avLst>
            <a:gd name="adj1" fmla="val 10500"/>
            <a:gd name="adj2" fmla="val 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BO" sz="1800" kern="1200" dirty="0">
              <a:solidFill>
                <a:schemeClr val="bg1"/>
              </a:solidFill>
            </a:rPr>
            <a:t>RED COREA</a:t>
          </a:r>
        </a:p>
      </dsp:txBody>
      <dsp:txXfrm rot="10800000">
        <a:off x="9166843" y="4249670"/>
        <a:ext cx="2168844" cy="3702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841C2-2679-478F-9A06-5EBFB861DE60}">
      <dsp:nvSpPr>
        <dsp:cNvPr id="0" name=""/>
        <dsp:cNvSpPr/>
      </dsp:nvSpPr>
      <dsp:spPr>
        <a:xfrm rot="10800000">
          <a:off x="566060" y="0"/>
          <a:ext cx="1756664" cy="37203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64770" rIns="120904" bIns="64770" numCol="1" spcCol="1270" anchor="ctr" anchorCtr="0">
          <a:noAutofit/>
        </a:bodyPr>
        <a:lstStyle/>
        <a:p>
          <a:pPr lvl="0" algn="ctr" defTabSz="755650">
            <a:lnSpc>
              <a:spcPct val="90000"/>
            </a:lnSpc>
            <a:spcBef>
              <a:spcPct val="0"/>
            </a:spcBef>
            <a:spcAft>
              <a:spcPct val="35000"/>
            </a:spcAft>
          </a:pPr>
          <a:r>
            <a:rPr lang="es-ES" sz="1700" kern="1200" dirty="0"/>
            <a:t>HAMACAS</a:t>
          </a:r>
        </a:p>
      </dsp:txBody>
      <dsp:txXfrm rot="10800000">
        <a:off x="659069" y="0"/>
        <a:ext cx="1663655" cy="372036"/>
      </dsp:txXfrm>
    </dsp:sp>
    <dsp:sp modelId="{22A0BD52-E0A2-4268-8A2C-8F09AF3D7037}">
      <dsp:nvSpPr>
        <dsp:cNvPr id="0" name=""/>
        <dsp:cNvSpPr/>
      </dsp:nvSpPr>
      <dsp:spPr>
        <a:xfrm>
          <a:off x="349458" y="1080"/>
          <a:ext cx="372036" cy="37203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8CF09-F170-4CE2-B2B7-C000DD839153}">
      <dsp:nvSpPr>
        <dsp:cNvPr id="0" name=""/>
        <dsp:cNvSpPr/>
      </dsp:nvSpPr>
      <dsp:spPr>
        <a:xfrm rot="10800000">
          <a:off x="535477" y="484171"/>
          <a:ext cx="1756664" cy="372036"/>
        </a:xfrm>
        <a:prstGeom prst="homePlate">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64770" rIns="120904" bIns="64770" numCol="1" spcCol="1270" anchor="ctr" anchorCtr="0">
          <a:noAutofit/>
        </a:bodyPr>
        <a:lstStyle/>
        <a:p>
          <a:pPr lvl="0" algn="ctr" defTabSz="755650">
            <a:lnSpc>
              <a:spcPct val="90000"/>
            </a:lnSpc>
            <a:spcBef>
              <a:spcPct val="0"/>
            </a:spcBef>
            <a:spcAft>
              <a:spcPct val="35000"/>
            </a:spcAft>
          </a:pPr>
          <a:r>
            <a:rPr lang="es-ES" sz="1700" kern="1200" dirty="0"/>
            <a:t>P. TROPERO</a:t>
          </a:r>
        </a:p>
      </dsp:txBody>
      <dsp:txXfrm rot="10800000">
        <a:off x="628486" y="484171"/>
        <a:ext cx="1663655" cy="372036"/>
      </dsp:txXfrm>
    </dsp:sp>
    <dsp:sp modelId="{A81FF8B4-A845-4C27-83A8-F223DD80FADE}">
      <dsp:nvSpPr>
        <dsp:cNvPr id="0" name=""/>
        <dsp:cNvSpPr/>
      </dsp:nvSpPr>
      <dsp:spPr>
        <a:xfrm>
          <a:off x="349458" y="484171"/>
          <a:ext cx="372036" cy="37203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008AAC-A030-419E-91DA-49EFCC93618D}">
      <dsp:nvSpPr>
        <dsp:cNvPr id="0" name=""/>
        <dsp:cNvSpPr/>
      </dsp:nvSpPr>
      <dsp:spPr>
        <a:xfrm rot="10800000">
          <a:off x="535477" y="967263"/>
          <a:ext cx="1756664" cy="372036"/>
        </a:xfrm>
        <a:prstGeom prst="homePlat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64770" rIns="120904" bIns="64770" numCol="1" spcCol="1270" anchor="ctr" anchorCtr="0">
          <a:noAutofit/>
        </a:bodyPr>
        <a:lstStyle/>
        <a:p>
          <a:pPr lvl="0" algn="ctr" defTabSz="755650">
            <a:lnSpc>
              <a:spcPct val="90000"/>
            </a:lnSpc>
            <a:spcBef>
              <a:spcPct val="0"/>
            </a:spcBef>
            <a:spcAft>
              <a:spcPct val="35000"/>
            </a:spcAft>
          </a:pPr>
          <a:r>
            <a:rPr lang="es-ES" sz="1700" kern="1200" dirty="0"/>
            <a:t>ANITA LEIGUE</a:t>
          </a:r>
        </a:p>
      </dsp:txBody>
      <dsp:txXfrm rot="10800000">
        <a:off x="628486" y="967263"/>
        <a:ext cx="1663655" cy="372036"/>
      </dsp:txXfrm>
    </dsp:sp>
    <dsp:sp modelId="{60227E28-539A-45EA-86E8-6ACCED6AB611}">
      <dsp:nvSpPr>
        <dsp:cNvPr id="0" name=""/>
        <dsp:cNvSpPr/>
      </dsp:nvSpPr>
      <dsp:spPr>
        <a:xfrm>
          <a:off x="349458" y="967263"/>
          <a:ext cx="372036" cy="372036"/>
        </a:xfrm>
        <a:prstGeom prst="ellipse">
          <a:avLst/>
        </a:prstGeom>
        <a:solidFill>
          <a:schemeClr val="accent2">
            <a:tint val="50000"/>
            <a:hueOff val="-440331"/>
            <a:satOff val="-38085"/>
            <a:lumOff val="-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A85A51-D73C-48A7-A12C-ABD2BE9BC793}">
      <dsp:nvSpPr>
        <dsp:cNvPr id="0" name=""/>
        <dsp:cNvSpPr/>
      </dsp:nvSpPr>
      <dsp:spPr>
        <a:xfrm rot="10800000">
          <a:off x="535477" y="1450355"/>
          <a:ext cx="1756664" cy="372036"/>
        </a:xfrm>
        <a:prstGeom prst="homePlate">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64770" rIns="120904" bIns="64770" numCol="1" spcCol="1270" anchor="ctr" anchorCtr="0">
          <a:noAutofit/>
        </a:bodyPr>
        <a:lstStyle/>
        <a:p>
          <a:pPr lvl="0" algn="ctr" defTabSz="755650">
            <a:lnSpc>
              <a:spcPct val="90000"/>
            </a:lnSpc>
            <a:spcBef>
              <a:spcPct val="0"/>
            </a:spcBef>
            <a:spcAft>
              <a:spcPct val="35000"/>
            </a:spcAft>
          </a:pPr>
          <a:r>
            <a:rPr lang="es-ES" sz="1700" kern="1200" dirty="0"/>
            <a:t>SAN ANTONIO</a:t>
          </a:r>
        </a:p>
      </dsp:txBody>
      <dsp:txXfrm rot="10800000">
        <a:off x="628486" y="1450355"/>
        <a:ext cx="1663655" cy="372036"/>
      </dsp:txXfrm>
    </dsp:sp>
    <dsp:sp modelId="{83A0B287-829D-4513-B6FB-77F2D520F91D}">
      <dsp:nvSpPr>
        <dsp:cNvPr id="0" name=""/>
        <dsp:cNvSpPr/>
      </dsp:nvSpPr>
      <dsp:spPr>
        <a:xfrm>
          <a:off x="349458" y="1450355"/>
          <a:ext cx="372036" cy="372036"/>
        </a:xfrm>
        <a:prstGeom prst="ellipse">
          <a:avLst/>
        </a:prstGeom>
        <a:solidFill>
          <a:schemeClr val="accent2">
            <a:tint val="50000"/>
            <a:hueOff val="-660497"/>
            <a:satOff val="-57127"/>
            <a:lumOff val="-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6610D9-290C-4C95-BE2B-92756BDE0913}">
      <dsp:nvSpPr>
        <dsp:cNvPr id="0" name=""/>
        <dsp:cNvSpPr/>
      </dsp:nvSpPr>
      <dsp:spPr>
        <a:xfrm rot="10800000">
          <a:off x="535477" y="1933446"/>
          <a:ext cx="1756664" cy="372036"/>
        </a:xfrm>
        <a:prstGeom prst="homePlat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64770" rIns="120904" bIns="64770" numCol="1" spcCol="1270" anchor="ctr" anchorCtr="0">
          <a:noAutofit/>
        </a:bodyPr>
        <a:lstStyle/>
        <a:p>
          <a:pPr lvl="0" algn="ctr" defTabSz="755650">
            <a:lnSpc>
              <a:spcPct val="90000"/>
            </a:lnSpc>
            <a:spcBef>
              <a:spcPct val="0"/>
            </a:spcBef>
            <a:spcAft>
              <a:spcPct val="35000"/>
            </a:spcAft>
          </a:pPr>
          <a:r>
            <a:rPr lang="es-ES" sz="1700" kern="1200" dirty="0"/>
            <a:t>SANTA ISABEL</a:t>
          </a:r>
        </a:p>
      </dsp:txBody>
      <dsp:txXfrm rot="10800000">
        <a:off x="628486" y="1933446"/>
        <a:ext cx="1663655" cy="372036"/>
      </dsp:txXfrm>
    </dsp:sp>
    <dsp:sp modelId="{824CEBE5-08D8-4B85-8B4A-FB81B97C908F}">
      <dsp:nvSpPr>
        <dsp:cNvPr id="0" name=""/>
        <dsp:cNvSpPr/>
      </dsp:nvSpPr>
      <dsp:spPr>
        <a:xfrm>
          <a:off x="349458" y="1933446"/>
          <a:ext cx="372036" cy="372036"/>
        </a:xfrm>
        <a:prstGeom prst="ellipse">
          <a:avLst/>
        </a:prstGeom>
        <a:solidFill>
          <a:schemeClr val="accent2">
            <a:tint val="50000"/>
            <a:hueOff val="-880662"/>
            <a:satOff val="-76170"/>
            <a:lumOff val="-7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841C2-2679-478F-9A06-5EBFB861DE60}">
      <dsp:nvSpPr>
        <dsp:cNvPr id="0" name=""/>
        <dsp:cNvSpPr/>
      </dsp:nvSpPr>
      <dsp:spPr>
        <a:xfrm rot="10800000">
          <a:off x="622133" y="47383"/>
          <a:ext cx="1756664" cy="37203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53340" rIns="99568" bIns="53340" numCol="1" spcCol="1270" anchor="ctr" anchorCtr="0">
          <a:noAutofit/>
        </a:bodyPr>
        <a:lstStyle/>
        <a:p>
          <a:pPr lvl="0" algn="ctr" defTabSz="622300">
            <a:lnSpc>
              <a:spcPct val="90000"/>
            </a:lnSpc>
            <a:spcBef>
              <a:spcPct val="0"/>
            </a:spcBef>
            <a:spcAft>
              <a:spcPct val="35000"/>
            </a:spcAft>
          </a:pPr>
          <a:r>
            <a:rPr lang="es-ES" sz="1400" kern="1200" dirty="0"/>
            <a:t>LOS CUSIS</a:t>
          </a:r>
        </a:p>
      </dsp:txBody>
      <dsp:txXfrm rot="10800000">
        <a:off x="715142" y="47383"/>
        <a:ext cx="1663655" cy="372036"/>
      </dsp:txXfrm>
    </dsp:sp>
    <dsp:sp modelId="{22A0BD52-E0A2-4268-8A2C-8F09AF3D7037}">
      <dsp:nvSpPr>
        <dsp:cNvPr id="0" name=""/>
        <dsp:cNvSpPr/>
      </dsp:nvSpPr>
      <dsp:spPr>
        <a:xfrm>
          <a:off x="374716" y="1080"/>
          <a:ext cx="372036" cy="37203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F99D38-EFB2-45F9-A0CC-795CBEC2CCFE}">
      <dsp:nvSpPr>
        <dsp:cNvPr id="0" name=""/>
        <dsp:cNvSpPr/>
      </dsp:nvSpPr>
      <dsp:spPr>
        <a:xfrm rot="10800000">
          <a:off x="535477" y="484171"/>
          <a:ext cx="1756664" cy="372036"/>
        </a:xfrm>
        <a:prstGeom prst="homePlate">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53340" rIns="99568" bIns="53340" numCol="1" spcCol="1270" anchor="ctr" anchorCtr="0">
          <a:noAutofit/>
        </a:bodyPr>
        <a:lstStyle/>
        <a:p>
          <a:pPr lvl="0" algn="ctr" defTabSz="622300">
            <a:lnSpc>
              <a:spcPct val="90000"/>
            </a:lnSpc>
            <a:spcBef>
              <a:spcPct val="0"/>
            </a:spcBef>
            <a:spcAft>
              <a:spcPct val="35000"/>
            </a:spcAft>
          </a:pPr>
          <a:r>
            <a:rPr lang="es-ES" sz="1400" kern="1200" dirty="0"/>
            <a:t>DORADO NORTE</a:t>
          </a:r>
        </a:p>
      </dsp:txBody>
      <dsp:txXfrm rot="10800000">
        <a:off x="628486" y="484171"/>
        <a:ext cx="1663655" cy="372036"/>
      </dsp:txXfrm>
    </dsp:sp>
    <dsp:sp modelId="{0769A37F-8BD1-4A68-B9A4-7ED330C62FF2}">
      <dsp:nvSpPr>
        <dsp:cNvPr id="0" name=""/>
        <dsp:cNvSpPr/>
      </dsp:nvSpPr>
      <dsp:spPr>
        <a:xfrm>
          <a:off x="349458" y="484171"/>
          <a:ext cx="372036" cy="372036"/>
        </a:xfrm>
        <a:prstGeom prst="ellipse">
          <a:avLst/>
        </a:prstGeom>
        <a:solidFill>
          <a:schemeClr val="accent2">
            <a:tint val="50000"/>
            <a:hueOff val="-220166"/>
            <a:satOff val="-19042"/>
            <a:lumOff val="-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4ED65A-0E5A-4DBC-8AA9-020EA1CF79EA}">
      <dsp:nvSpPr>
        <dsp:cNvPr id="0" name=""/>
        <dsp:cNvSpPr/>
      </dsp:nvSpPr>
      <dsp:spPr>
        <a:xfrm rot="10800000">
          <a:off x="535477" y="967263"/>
          <a:ext cx="1756664" cy="372036"/>
        </a:xfrm>
        <a:prstGeom prst="homePlat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53340" rIns="99568" bIns="53340" numCol="1" spcCol="1270" anchor="ctr" anchorCtr="0">
          <a:noAutofit/>
        </a:bodyPr>
        <a:lstStyle/>
        <a:p>
          <a:pPr lvl="0" algn="ctr" defTabSz="622300">
            <a:lnSpc>
              <a:spcPct val="90000"/>
            </a:lnSpc>
            <a:spcBef>
              <a:spcPct val="0"/>
            </a:spcBef>
            <a:spcAft>
              <a:spcPct val="35000"/>
            </a:spcAft>
          </a:pPr>
          <a:r>
            <a:rPr lang="es-ES" sz="1400" kern="1200" dirty="0"/>
            <a:t>26 DE SEPTIEMBRE</a:t>
          </a:r>
        </a:p>
      </dsp:txBody>
      <dsp:txXfrm rot="10800000">
        <a:off x="628486" y="967263"/>
        <a:ext cx="1663655" cy="372036"/>
      </dsp:txXfrm>
    </dsp:sp>
    <dsp:sp modelId="{1C62F551-B143-4D4B-AF29-3D350CEE29AE}">
      <dsp:nvSpPr>
        <dsp:cNvPr id="0" name=""/>
        <dsp:cNvSpPr/>
      </dsp:nvSpPr>
      <dsp:spPr>
        <a:xfrm>
          <a:off x="349458" y="967263"/>
          <a:ext cx="372036" cy="372036"/>
        </a:xfrm>
        <a:prstGeom prst="ellipse">
          <a:avLst/>
        </a:prstGeom>
        <a:solidFill>
          <a:schemeClr val="accent2">
            <a:tint val="50000"/>
            <a:hueOff val="-440331"/>
            <a:satOff val="-38085"/>
            <a:lumOff val="-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4AFFB-B8A1-4C3E-86A9-1F7249C99875}">
      <dsp:nvSpPr>
        <dsp:cNvPr id="0" name=""/>
        <dsp:cNvSpPr/>
      </dsp:nvSpPr>
      <dsp:spPr>
        <a:xfrm rot="10800000">
          <a:off x="535477" y="1450355"/>
          <a:ext cx="1756664" cy="372036"/>
        </a:xfrm>
        <a:prstGeom prst="homePlate">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53340" rIns="99568" bIns="53340" numCol="1" spcCol="1270" anchor="ctr" anchorCtr="0">
          <a:noAutofit/>
        </a:bodyPr>
        <a:lstStyle/>
        <a:p>
          <a:pPr lvl="0" algn="ctr" defTabSz="622300">
            <a:lnSpc>
              <a:spcPct val="90000"/>
            </a:lnSpc>
            <a:spcBef>
              <a:spcPct val="0"/>
            </a:spcBef>
            <a:spcAft>
              <a:spcPct val="35000"/>
            </a:spcAft>
          </a:pPr>
          <a:r>
            <a:rPr lang="es-ES" sz="1400" kern="1200" dirty="0"/>
            <a:t>10 DE OCTUBRE</a:t>
          </a:r>
        </a:p>
      </dsp:txBody>
      <dsp:txXfrm rot="10800000">
        <a:off x="628486" y="1450355"/>
        <a:ext cx="1663655" cy="372036"/>
      </dsp:txXfrm>
    </dsp:sp>
    <dsp:sp modelId="{5DA1670D-BB88-45C9-BF50-20EC39B3514B}">
      <dsp:nvSpPr>
        <dsp:cNvPr id="0" name=""/>
        <dsp:cNvSpPr/>
      </dsp:nvSpPr>
      <dsp:spPr>
        <a:xfrm>
          <a:off x="349458" y="1450355"/>
          <a:ext cx="372036" cy="372036"/>
        </a:xfrm>
        <a:prstGeom prst="ellipse">
          <a:avLst/>
        </a:prstGeom>
        <a:solidFill>
          <a:schemeClr val="accent2">
            <a:tint val="50000"/>
            <a:hueOff val="-660497"/>
            <a:satOff val="-57127"/>
            <a:lumOff val="-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031ACD-CE78-484D-8D65-9AB442CF67E3}">
      <dsp:nvSpPr>
        <dsp:cNvPr id="0" name=""/>
        <dsp:cNvSpPr/>
      </dsp:nvSpPr>
      <dsp:spPr>
        <a:xfrm rot="10800000">
          <a:off x="535477" y="1933446"/>
          <a:ext cx="1756664" cy="372036"/>
        </a:xfrm>
        <a:prstGeom prst="homePlat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58" tIns="53340" rIns="99568" bIns="53340" numCol="1" spcCol="1270" anchor="ctr" anchorCtr="0">
          <a:noAutofit/>
        </a:bodyPr>
        <a:lstStyle/>
        <a:p>
          <a:pPr lvl="0" algn="ctr" defTabSz="622300">
            <a:lnSpc>
              <a:spcPct val="90000"/>
            </a:lnSpc>
            <a:spcBef>
              <a:spcPct val="0"/>
            </a:spcBef>
            <a:spcAft>
              <a:spcPct val="35000"/>
            </a:spcAft>
          </a:pPr>
          <a:r>
            <a:rPr lang="es-ES" sz="1400" kern="1200" dirty="0"/>
            <a:t>DM5</a:t>
          </a:r>
        </a:p>
      </dsp:txBody>
      <dsp:txXfrm rot="10800000">
        <a:off x="628486" y="1933446"/>
        <a:ext cx="1663655" cy="372036"/>
      </dsp:txXfrm>
    </dsp:sp>
    <dsp:sp modelId="{65664C2A-E457-4CD2-936E-516736A45F8F}">
      <dsp:nvSpPr>
        <dsp:cNvPr id="0" name=""/>
        <dsp:cNvSpPr/>
      </dsp:nvSpPr>
      <dsp:spPr>
        <a:xfrm>
          <a:off x="349458" y="1933446"/>
          <a:ext cx="372036" cy="372036"/>
        </a:xfrm>
        <a:prstGeom prst="ellipse">
          <a:avLst/>
        </a:prstGeom>
        <a:solidFill>
          <a:schemeClr val="accent2">
            <a:tint val="50000"/>
            <a:hueOff val="-880662"/>
            <a:satOff val="-76170"/>
            <a:lumOff val="-7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2118D-07C8-4C14-B566-5D380250CB27}">
      <dsp:nvSpPr>
        <dsp:cNvPr id="0" name=""/>
        <dsp:cNvSpPr/>
      </dsp:nvSpPr>
      <dsp:spPr>
        <a:xfrm>
          <a:off x="4165553" y="291970"/>
          <a:ext cx="2743216" cy="2298827"/>
        </a:xfrm>
        <a:prstGeom prst="roundRect">
          <a:avLst>
            <a:gd name="adj" fmla="val 10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275E02A-20A7-4D6D-9805-7224E33D0F9D}">
      <dsp:nvSpPr>
        <dsp:cNvPr id="0" name=""/>
        <dsp:cNvSpPr/>
      </dsp:nvSpPr>
      <dsp:spPr>
        <a:xfrm>
          <a:off x="3719283" y="263162"/>
          <a:ext cx="3726518" cy="2541218"/>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C1AC236-5882-48A8-B220-D80DE2997014}">
      <dsp:nvSpPr>
        <dsp:cNvPr id="0" name=""/>
        <dsp:cNvSpPr/>
      </dsp:nvSpPr>
      <dsp:spPr>
        <a:xfrm rot="10800000">
          <a:off x="5450135" y="3113555"/>
          <a:ext cx="3643161" cy="544055"/>
        </a:xfrm>
        <a:prstGeom prst="round2SameRect">
          <a:avLst>
            <a:gd name="adj1" fmla="val 10500"/>
            <a:gd name="adj2" fmla="val 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a:solidFill>
                <a:sysClr val="window" lastClr="FFFFFF"/>
              </a:solidFill>
              <a:latin typeface="Calibri" panose="020F0502020204030204"/>
              <a:ea typeface="+mn-ea"/>
              <a:cs typeface="+mn-cs"/>
            </a:rPr>
            <a:t>RED NORTE</a:t>
          </a:r>
        </a:p>
      </dsp:txBody>
      <dsp:txXfrm rot="10800000">
        <a:off x="5466867" y="3113555"/>
        <a:ext cx="3609697" cy="5273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841C2-2679-478F-9A06-5EBFB861DE60}">
      <dsp:nvSpPr>
        <dsp:cNvPr id="0" name=""/>
        <dsp:cNvSpPr/>
      </dsp:nvSpPr>
      <dsp:spPr>
        <a:xfrm rot="10800000">
          <a:off x="998350" y="14360"/>
          <a:ext cx="2126413" cy="1071201"/>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370" tIns="60960" rIns="113792" bIns="60960" numCol="1" spcCol="1270" anchor="ctr" anchorCtr="0">
          <a:noAutofit/>
        </a:bodyPr>
        <a:lstStyle/>
        <a:p>
          <a:pPr lvl="0" algn="ctr" defTabSz="711200">
            <a:lnSpc>
              <a:spcPct val="90000"/>
            </a:lnSpc>
            <a:spcBef>
              <a:spcPct val="0"/>
            </a:spcBef>
            <a:spcAft>
              <a:spcPct val="35000"/>
            </a:spcAft>
          </a:pPr>
          <a:r>
            <a:rPr lang="es-ES" sz="1600" kern="1200" dirty="0"/>
            <a:t>CIES LA RAMADA</a:t>
          </a:r>
        </a:p>
      </dsp:txBody>
      <dsp:txXfrm rot="10800000">
        <a:off x="1266150" y="14360"/>
        <a:ext cx="1858613" cy="1071201"/>
      </dsp:txXfrm>
    </dsp:sp>
    <dsp:sp modelId="{22A0BD52-E0A2-4268-8A2C-8F09AF3D7037}">
      <dsp:nvSpPr>
        <dsp:cNvPr id="0" name=""/>
        <dsp:cNvSpPr/>
      </dsp:nvSpPr>
      <dsp:spPr>
        <a:xfrm>
          <a:off x="279154" y="0"/>
          <a:ext cx="1071201" cy="1071201"/>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2A4D8-5B32-4B9F-9472-215AAB079DD1}" type="datetimeFigureOut">
              <a:rPr lang="es-BO" smtClean="0"/>
              <a:t>15/12/2023</a:t>
            </a:fld>
            <a:endParaRPr lang="es-B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23FA3-7125-44EB-8298-9443AEA80F60}" type="slidenum">
              <a:rPr lang="es-BO" smtClean="0"/>
              <a:t>‹Nº›</a:t>
            </a:fld>
            <a:endParaRPr lang="es-BO"/>
          </a:p>
        </p:txBody>
      </p:sp>
    </p:spTree>
    <p:extLst>
      <p:ext uri="{BB962C8B-B14F-4D97-AF65-F5344CB8AC3E}">
        <p14:creationId xmlns:p14="http://schemas.microsoft.com/office/powerpoint/2010/main" val="2857254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661622-27B0-4D1A-82D1-261724650795}" type="slidenum">
              <a:rPr kumimoji="0" lang="en-US" altLang="es-MX" sz="1200" b="0" i="0" u="none" strike="noStrike" kern="1200" cap="none" spc="0" normalizeH="0" baseline="0" noProof="0">
                <a:ln>
                  <a:noFill/>
                </a:ln>
                <a:solidFill>
                  <a:prstClr val="black"/>
                </a:solidFill>
                <a:effectLst/>
                <a:uLnTx/>
                <a:uFillTx/>
                <a:latin typeface="Calibri Light" panose="020F03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s-MX" sz="1200" b="0" i="0" u="none" strike="noStrike" kern="1200" cap="none" spc="0" normalizeH="0" baseline="0" noProof="0" dirty="0">
              <a:ln>
                <a:noFill/>
              </a:ln>
              <a:solidFill>
                <a:prstClr val="black"/>
              </a:solidFill>
              <a:effectLst/>
              <a:uLnTx/>
              <a:uFillTx/>
              <a:latin typeface="Calibri Light" panose="020F0302020204030204" pitchFamily="34" charset="0"/>
              <a:ea typeface="MS PGothic" panose="020B0600070205080204" pitchFamily="34" charset="-128"/>
              <a:cs typeface="+mn-cs"/>
            </a:endParaRPr>
          </a:p>
        </p:txBody>
      </p:sp>
      <p:sp>
        <p:nvSpPr>
          <p:cNvPr id="12289" name="Text Box 1"/>
          <p:cNvSpPr txBox="1">
            <a:spLocks noGrp="1" noRot="1" noChangeAspect="1" noChangeArrowheads="1"/>
          </p:cNvSpPr>
          <p:nvPr>
            <p:ph type="sldImg"/>
          </p:nvPr>
        </p:nvSpPr>
        <p:spPr bwMode="auto">
          <a:xfrm>
            <a:off x="384175" y="693738"/>
            <a:ext cx="6081713" cy="3421062"/>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2290" name="Text Box 2"/>
          <p:cNvSpPr txBox="1">
            <a:spLocks noGrp="1" noChangeArrowheads="1"/>
          </p:cNvSpPr>
          <p:nvPr>
            <p:ph type="body" idx="1"/>
          </p:nvPr>
        </p:nvSpPr>
        <p:spPr bwMode="auto">
          <a:xfrm>
            <a:off x="685800" y="4341813"/>
            <a:ext cx="5478463" cy="410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defTabSz="914217" fontAlgn="auto">
              <a:spcBef>
                <a:spcPts val="0"/>
              </a:spcBef>
              <a:spcAft>
                <a:spcPts val="0"/>
              </a:spcAft>
              <a:defRPr/>
            </a:pPr>
            <a:endParaRPr lang="en-US" dirty="0">
              <a:ea typeface="+mn-ea"/>
            </a:endParaRPr>
          </a:p>
        </p:txBody>
      </p:sp>
    </p:spTree>
    <p:extLst>
      <p:ext uri="{BB962C8B-B14F-4D97-AF65-F5344CB8AC3E}">
        <p14:creationId xmlns:p14="http://schemas.microsoft.com/office/powerpoint/2010/main" val="2720731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orta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50FB78-0B4E-4BE1-B9E8-AB48ADB3AB0E}"/>
              </a:ext>
            </a:extLst>
          </p:cNvPr>
          <p:cNvSpPr/>
          <p:nvPr/>
        </p:nvSpPr>
        <p:spPr>
          <a:xfrm>
            <a:off x="0" y="6652681"/>
            <a:ext cx="12192000" cy="206365"/>
          </a:xfrm>
          <a:prstGeom prst="rect">
            <a:avLst/>
          </a:prstGeom>
          <a:gradFill>
            <a:gsLst>
              <a:gs pos="84000">
                <a:srgbClr val="E27326"/>
              </a:gs>
              <a:gs pos="23000">
                <a:srgbClr val="1F7B57"/>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1DEA7201-243D-5A41-BAF0-65545E6817AA}"/>
              </a:ext>
            </a:extLst>
          </p:cNvPr>
          <p:cNvSpPr/>
          <p:nvPr/>
        </p:nvSpPr>
        <p:spPr>
          <a:xfrm>
            <a:off x="0" y="6652681"/>
            <a:ext cx="12192000" cy="206365"/>
          </a:xfrm>
          <a:prstGeom prst="rect">
            <a:avLst/>
          </a:prstGeom>
          <a:gradFill>
            <a:gsLst>
              <a:gs pos="84000">
                <a:srgbClr val="E27326"/>
              </a:gs>
              <a:gs pos="23000">
                <a:srgbClr val="1F7B57"/>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8">
            <a:extLst>
              <a:ext uri="{FF2B5EF4-FFF2-40B4-BE49-F238E27FC236}">
                <a16:creationId xmlns:a16="http://schemas.microsoft.com/office/drawing/2014/main" id="{40872C93-ACB0-1E4A-894A-0DC13EA71ECC}"/>
              </a:ext>
            </a:extLst>
          </p:cNvPr>
          <p:cNvSpPr/>
          <p:nvPr/>
        </p:nvSpPr>
        <p:spPr>
          <a:xfrm>
            <a:off x="-343982" y="320782"/>
            <a:ext cx="3453345" cy="213579"/>
          </a:xfrm>
          <a:prstGeom prst="roundRect">
            <a:avLst>
              <a:gd name="adj" fmla="val 50000"/>
            </a:avLst>
          </a:prstGeom>
          <a:gradFill flip="none" rotWithShape="1">
            <a:gsLst>
              <a:gs pos="0">
                <a:srgbClr val="1F7B57"/>
              </a:gs>
              <a:gs pos="100000">
                <a:srgbClr val="E273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5">
            <a:extLst>
              <a:ext uri="{FF2B5EF4-FFF2-40B4-BE49-F238E27FC236}">
                <a16:creationId xmlns:a16="http://schemas.microsoft.com/office/drawing/2014/main" id="{24AC9A36-C993-3F4B-B994-85EC2EEC1726}"/>
              </a:ext>
            </a:extLst>
          </p:cNvPr>
          <p:cNvGrpSpPr/>
          <p:nvPr/>
        </p:nvGrpSpPr>
        <p:grpSpPr>
          <a:xfrm>
            <a:off x="4541750" y="765761"/>
            <a:ext cx="7566555" cy="5570594"/>
            <a:chOff x="4091119" y="804969"/>
            <a:chExt cx="7566555" cy="5570594"/>
          </a:xfrm>
          <a:blipFill>
            <a:blip r:embed="rId2">
              <a:extLst>
                <a:ext uri="{28A0092B-C50C-407E-A947-70E740481C1C}">
                  <a14:useLocalDpi xmlns:a14="http://schemas.microsoft.com/office/drawing/2010/main" val="0"/>
                </a:ext>
              </a:extLst>
            </a:blip>
            <a:stretch>
              <a:fillRect/>
            </a:stretch>
          </a:blipFill>
        </p:grpSpPr>
        <p:sp>
          <p:nvSpPr>
            <p:cNvPr id="8" name="Rectangle: Rounded Corners 8">
              <a:extLst>
                <a:ext uri="{FF2B5EF4-FFF2-40B4-BE49-F238E27FC236}">
                  <a16:creationId xmlns:a16="http://schemas.microsoft.com/office/drawing/2014/main" id="{FBDA93D4-9A98-2B41-8F8B-219FD7DF1C50}"/>
                </a:ext>
              </a:extLst>
            </p:cNvPr>
            <p:cNvSpPr/>
            <p:nvPr/>
          </p:nvSpPr>
          <p:spPr>
            <a:xfrm rot="19917676">
              <a:off x="4962232" y="2788942"/>
              <a:ext cx="4434648"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51">
              <a:extLst>
                <a:ext uri="{FF2B5EF4-FFF2-40B4-BE49-F238E27FC236}">
                  <a16:creationId xmlns:a16="http://schemas.microsoft.com/office/drawing/2014/main" id="{FABB20EA-4F85-2A41-A555-9E6BF9E8C4BA}"/>
                </a:ext>
              </a:extLst>
            </p:cNvPr>
            <p:cNvSpPr/>
            <p:nvPr/>
          </p:nvSpPr>
          <p:spPr>
            <a:xfrm rot="19917676">
              <a:off x="9120661" y="1352921"/>
              <a:ext cx="1475794"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52">
              <a:extLst>
                <a:ext uri="{FF2B5EF4-FFF2-40B4-BE49-F238E27FC236}">
                  <a16:creationId xmlns:a16="http://schemas.microsoft.com/office/drawing/2014/main" id="{7C167DA3-85F9-2A46-ABB0-53D4FF985F0F}"/>
                </a:ext>
              </a:extLst>
            </p:cNvPr>
            <p:cNvSpPr/>
            <p:nvPr/>
          </p:nvSpPr>
          <p:spPr>
            <a:xfrm rot="19917676">
              <a:off x="4091119" y="3186860"/>
              <a:ext cx="1614758"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53">
              <a:extLst>
                <a:ext uri="{FF2B5EF4-FFF2-40B4-BE49-F238E27FC236}">
                  <a16:creationId xmlns:a16="http://schemas.microsoft.com/office/drawing/2014/main" id="{4DA8DFBD-C937-0E4D-B31A-BA6EE577EAB7}"/>
                </a:ext>
              </a:extLst>
            </p:cNvPr>
            <p:cNvSpPr/>
            <p:nvPr/>
          </p:nvSpPr>
          <p:spPr>
            <a:xfrm rot="19917676">
              <a:off x="4524677" y="1175203"/>
              <a:ext cx="5045620"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54">
              <a:extLst>
                <a:ext uri="{FF2B5EF4-FFF2-40B4-BE49-F238E27FC236}">
                  <a16:creationId xmlns:a16="http://schemas.microsoft.com/office/drawing/2014/main" id="{C77C1B47-0E5E-E047-9546-CB5CAE254395}"/>
                </a:ext>
              </a:extLst>
            </p:cNvPr>
            <p:cNvSpPr/>
            <p:nvPr/>
          </p:nvSpPr>
          <p:spPr>
            <a:xfrm rot="19917676">
              <a:off x="9440545" y="1839306"/>
              <a:ext cx="2141980"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55">
              <a:extLst>
                <a:ext uri="{FF2B5EF4-FFF2-40B4-BE49-F238E27FC236}">
                  <a16:creationId xmlns:a16="http://schemas.microsoft.com/office/drawing/2014/main" id="{2640B406-4291-2749-B5E6-5AFE9C6A5659}"/>
                </a:ext>
              </a:extLst>
            </p:cNvPr>
            <p:cNvSpPr/>
            <p:nvPr/>
          </p:nvSpPr>
          <p:spPr>
            <a:xfrm rot="19917676">
              <a:off x="4613717" y="3580751"/>
              <a:ext cx="520273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56">
              <a:extLst>
                <a:ext uri="{FF2B5EF4-FFF2-40B4-BE49-F238E27FC236}">
                  <a16:creationId xmlns:a16="http://schemas.microsoft.com/office/drawing/2014/main" id="{241F8FD3-11F9-624A-8E89-FE3A43F72EED}"/>
                </a:ext>
              </a:extLst>
            </p:cNvPr>
            <p:cNvSpPr/>
            <p:nvPr/>
          </p:nvSpPr>
          <p:spPr>
            <a:xfrm rot="19917676">
              <a:off x="5600783" y="3707829"/>
              <a:ext cx="6056891"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57">
              <a:extLst>
                <a:ext uri="{FF2B5EF4-FFF2-40B4-BE49-F238E27FC236}">
                  <a16:creationId xmlns:a16="http://schemas.microsoft.com/office/drawing/2014/main" id="{13D22E20-CDC6-964E-94D5-26E8B0BC5CFB}"/>
                </a:ext>
              </a:extLst>
            </p:cNvPr>
            <p:cNvSpPr/>
            <p:nvPr/>
          </p:nvSpPr>
          <p:spPr>
            <a:xfrm rot="19917676">
              <a:off x="4825886" y="804969"/>
              <a:ext cx="2724872"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58">
              <a:extLst>
                <a:ext uri="{FF2B5EF4-FFF2-40B4-BE49-F238E27FC236}">
                  <a16:creationId xmlns:a16="http://schemas.microsoft.com/office/drawing/2014/main" id="{6A193C97-8392-1947-851F-4A99B6247EA5}"/>
                </a:ext>
              </a:extLst>
            </p:cNvPr>
            <p:cNvSpPr/>
            <p:nvPr/>
          </p:nvSpPr>
          <p:spPr>
            <a:xfrm rot="19917676">
              <a:off x="9878326" y="3442013"/>
              <a:ext cx="159026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59">
              <a:extLst>
                <a:ext uri="{FF2B5EF4-FFF2-40B4-BE49-F238E27FC236}">
                  <a16:creationId xmlns:a16="http://schemas.microsoft.com/office/drawing/2014/main" id="{410A1CA6-D1E8-CF4E-8876-4E17D41F87ED}"/>
                </a:ext>
              </a:extLst>
            </p:cNvPr>
            <p:cNvSpPr/>
            <p:nvPr/>
          </p:nvSpPr>
          <p:spPr>
            <a:xfrm rot="19917676">
              <a:off x="8525919" y="4218373"/>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60">
              <a:extLst>
                <a:ext uri="{FF2B5EF4-FFF2-40B4-BE49-F238E27FC236}">
                  <a16:creationId xmlns:a16="http://schemas.microsoft.com/office/drawing/2014/main" id="{76DCE32F-140E-834E-87A0-4150CDA52085}"/>
                </a:ext>
              </a:extLst>
            </p:cNvPr>
            <p:cNvSpPr/>
            <p:nvPr/>
          </p:nvSpPr>
          <p:spPr>
            <a:xfrm rot="19917676">
              <a:off x="9627844" y="4462510"/>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63">
              <a:extLst>
                <a:ext uri="{FF2B5EF4-FFF2-40B4-BE49-F238E27FC236}">
                  <a16:creationId xmlns:a16="http://schemas.microsoft.com/office/drawing/2014/main" id="{B2C496DC-FD53-E448-A75F-37920E34FD2D}"/>
                </a:ext>
              </a:extLst>
            </p:cNvPr>
            <p:cNvSpPr/>
            <p:nvPr/>
          </p:nvSpPr>
          <p:spPr>
            <a:xfrm rot="19917676">
              <a:off x="7140450" y="5474639"/>
              <a:ext cx="2648998"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64">
              <a:extLst>
                <a:ext uri="{FF2B5EF4-FFF2-40B4-BE49-F238E27FC236}">
                  <a16:creationId xmlns:a16="http://schemas.microsoft.com/office/drawing/2014/main" id="{62DF7758-F079-1745-BE0A-DEFD23909BAB}"/>
                </a:ext>
              </a:extLst>
            </p:cNvPr>
            <p:cNvSpPr/>
            <p:nvPr/>
          </p:nvSpPr>
          <p:spPr>
            <a:xfrm rot="19917676">
              <a:off x="6363295" y="5142393"/>
              <a:ext cx="2350374"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65">
              <a:extLst>
                <a:ext uri="{FF2B5EF4-FFF2-40B4-BE49-F238E27FC236}">
                  <a16:creationId xmlns:a16="http://schemas.microsoft.com/office/drawing/2014/main" id="{A5938269-31AC-154C-A5E2-AAB569021431}"/>
                </a:ext>
              </a:extLst>
            </p:cNvPr>
            <p:cNvSpPr/>
            <p:nvPr/>
          </p:nvSpPr>
          <p:spPr>
            <a:xfrm rot="19917676">
              <a:off x="5381987" y="1637969"/>
              <a:ext cx="4758264"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66">
              <a:extLst>
                <a:ext uri="{FF2B5EF4-FFF2-40B4-BE49-F238E27FC236}">
                  <a16:creationId xmlns:a16="http://schemas.microsoft.com/office/drawing/2014/main" id="{E75736AD-2B4A-5F4B-91C2-E0DCF40B5448}"/>
                </a:ext>
              </a:extLst>
            </p:cNvPr>
            <p:cNvSpPr/>
            <p:nvPr/>
          </p:nvSpPr>
          <p:spPr>
            <a:xfrm rot="19917676">
              <a:off x="8729601" y="5691886"/>
              <a:ext cx="1884433"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531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Interna 2">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62DD1F90-6005-6622-84B2-B4F3B2A22715}"/>
              </a:ext>
            </a:extLst>
          </p:cNvPr>
          <p:cNvSpPr/>
          <p:nvPr/>
        </p:nvSpPr>
        <p:spPr>
          <a:xfrm>
            <a:off x="0" y="6667018"/>
            <a:ext cx="8218025" cy="211906"/>
          </a:xfrm>
          <a:prstGeom prst="rect">
            <a:avLst/>
          </a:prstGeom>
          <a:gradFill>
            <a:gsLst>
              <a:gs pos="0">
                <a:srgbClr val="1F7B57"/>
              </a:gs>
              <a:gs pos="100000">
                <a:srgbClr val="E27326"/>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n 12">
            <a:extLst>
              <a:ext uri="{FF2B5EF4-FFF2-40B4-BE49-F238E27FC236}">
                <a16:creationId xmlns:a16="http://schemas.microsoft.com/office/drawing/2014/main" id="{E0F5B915-F4E8-4DB5-1013-B1A4B3760417}"/>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rcRect/>
          <a:stretch/>
        </p:blipFill>
        <p:spPr>
          <a:xfrm>
            <a:off x="2747340" y="-1062421"/>
            <a:ext cx="7042702" cy="8982841"/>
          </a:xfrm>
          <a:prstGeom prst="rect">
            <a:avLst/>
          </a:prstGeom>
        </p:spPr>
      </p:pic>
      <p:sp>
        <p:nvSpPr>
          <p:cNvPr id="2" name="Title 2">
            <a:extLst>
              <a:ext uri="{FF2B5EF4-FFF2-40B4-BE49-F238E27FC236}">
                <a16:creationId xmlns:a16="http://schemas.microsoft.com/office/drawing/2014/main" id="{4E195F76-9D09-AE01-B7DD-497F4E8E3AF8}"/>
              </a:ext>
            </a:extLst>
          </p:cNvPr>
          <p:cNvSpPr>
            <a:spLocks noGrp="1"/>
          </p:cNvSpPr>
          <p:nvPr>
            <p:ph type="title"/>
          </p:nvPr>
        </p:nvSpPr>
        <p:spPr>
          <a:xfrm>
            <a:off x="1247331" y="369887"/>
            <a:ext cx="10515600" cy="796925"/>
          </a:xfrm>
          <a:prstGeom prst="rect">
            <a:avLst/>
          </a:prstGeom>
        </p:spPr>
        <p:txBody>
          <a:bodyPr/>
          <a:lstStyle>
            <a:lvl1pPr algn="ctr">
              <a:defRPr sz="4000" b="1">
                <a:latin typeface="Century Gothic" panose="020B0502020202020204" pitchFamily="34" charset="0"/>
              </a:defRPr>
            </a:lvl1pPr>
          </a:lstStyle>
          <a:p>
            <a:r>
              <a:rPr lang="es-ES"/>
              <a:t>Haga clic para modificar el estilo de título del patrón</a:t>
            </a:r>
            <a:endParaRPr lang="en-US" dirty="0"/>
          </a:p>
        </p:txBody>
      </p:sp>
      <p:pic>
        <p:nvPicPr>
          <p:cNvPr id="15" name="Imagen 14">
            <a:extLst>
              <a:ext uri="{FF2B5EF4-FFF2-40B4-BE49-F238E27FC236}">
                <a16:creationId xmlns:a16="http://schemas.microsoft.com/office/drawing/2014/main" id="{A434120C-47DF-6A6D-6ECA-1478AD13D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1255" y="5951451"/>
            <a:ext cx="4299995" cy="955741"/>
          </a:xfrm>
          <a:prstGeom prst="rect">
            <a:avLst/>
          </a:prstGeom>
        </p:spPr>
      </p:pic>
    </p:spTree>
    <p:extLst>
      <p:ext uri="{BB962C8B-B14F-4D97-AF65-F5344CB8AC3E}">
        <p14:creationId xmlns:p14="http://schemas.microsoft.com/office/powerpoint/2010/main" val="294102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941051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92308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rta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50FB78-0B4E-4BE1-B9E8-AB48ADB3AB0E}"/>
              </a:ext>
            </a:extLst>
          </p:cNvPr>
          <p:cNvSpPr/>
          <p:nvPr/>
        </p:nvSpPr>
        <p:spPr>
          <a:xfrm>
            <a:off x="0" y="6652681"/>
            <a:ext cx="12192000" cy="206365"/>
          </a:xfrm>
          <a:prstGeom prst="rect">
            <a:avLst/>
          </a:prstGeom>
          <a:gradFill>
            <a:gsLst>
              <a:gs pos="84000">
                <a:srgbClr val="E27326"/>
              </a:gs>
              <a:gs pos="23000">
                <a:srgbClr val="1F7B57"/>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3">
            <a:extLst>
              <a:ext uri="{FF2B5EF4-FFF2-40B4-BE49-F238E27FC236}">
                <a16:creationId xmlns:a16="http://schemas.microsoft.com/office/drawing/2014/main" id="{1DEA7201-243D-5A41-BAF0-65545E6817AA}"/>
              </a:ext>
            </a:extLst>
          </p:cNvPr>
          <p:cNvSpPr/>
          <p:nvPr userDrawn="1"/>
        </p:nvSpPr>
        <p:spPr>
          <a:xfrm>
            <a:off x="0" y="6652681"/>
            <a:ext cx="12192000" cy="206365"/>
          </a:xfrm>
          <a:prstGeom prst="rect">
            <a:avLst/>
          </a:prstGeom>
          <a:gradFill>
            <a:gsLst>
              <a:gs pos="84000">
                <a:srgbClr val="E27326"/>
              </a:gs>
              <a:gs pos="23000">
                <a:srgbClr val="1F7B57"/>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Rounded Corners 28">
            <a:extLst>
              <a:ext uri="{FF2B5EF4-FFF2-40B4-BE49-F238E27FC236}">
                <a16:creationId xmlns:a16="http://schemas.microsoft.com/office/drawing/2014/main" id="{40872C93-ACB0-1E4A-894A-0DC13EA71ECC}"/>
              </a:ext>
            </a:extLst>
          </p:cNvPr>
          <p:cNvSpPr/>
          <p:nvPr userDrawn="1"/>
        </p:nvSpPr>
        <p:spPr>
          <a:xfrm>
            <a:off x="-343982" y="320782"/>
            <a:ext cx="3453345" cy="213579"/>
          </a:xfrm>
          <a:prstGeom prst="roundRect">
            <a:avLst>
              <a:gd name="adj" fmla="val 50000"/>
            </a:avLst>
          </a:prstGeom>
          <a:gradFill flip="none" rotWithShape="1">
            <a:gsLst>
              <a:gs pos="0">
                <a:srgbClr val="1F7B57"/>
              </a:gs>
              <a:gs pos="100000">
                <a:srgbClr val="E273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15">
            <a:extLst>
              <a:ext uri="{FF2B5EF4-FFF2-40B4-BE49-F238E27FC236}">
                <a16:creationId xmlns:a16="http://schemas.microsoft.com/office/drawing/2014/main" id="{24AC9A36-C993-3F4B-B994-85EC2EEC1726}"/>
              </a:ext>
            </a:extLst>
          </p:cNvPr>
          <p:cNvGrpSpPr/>
          <p:nvPr userDrawn="1"/>
        </p:nvGrpSpPr>
        <p:grpSpPr>
          <a:xfrm>
            <a:off x="4541750" y="765761"/>
            <a:ext cx="7566555" cy="5570594"/>
            <a:chOff x="4091119" y="804969"/>
            <a:chExt cx="7566555" cy="5570594"/>
          </a:xfrm>
          <a:blipFill>
            <a:blip r:embed="rId2">
              <a:extLst>
                <a:ext uri="{28A0092B-C50C-407E-A947-70E740481C1C}">
                  <a14:useLocalDpi xmlns:a14="http://schemas.microsoft.com/office/drawing/2010/main" val="0"/>
                </a:ext>
              </a:extLst>
            </a:blip>
            <a:stretch>
              <a:fillRect/>
            </a:stretch>
          </a:blipFill>
        </p:grpSpPr>
        <p:sp>
          <p:nvSpPr>
            <p:cNvPr id="8" name="Rectangle: Rounded Corners 8">
              <a:extLst>
                <a:ext uri="{FF2B5EF4-FFF2-40B4-BE49-F238E27FC236}">
                  <a16:creationId xmlns:a16="http://schemas.microsoft.com/office/drawing/2014/main" id="{FBDA93D4-9A98-2B41-8F8B-219FD7DF1C50}"/>
                </a:ext>
              </a:extLst>
            </p:cNvPr>
            <p:cNvSpPr/>
            <p:nvPr/>
          </p:nvSpPr>
          <p:spPr>
            <a:xfrm rot="19917676">
              <a:off x="4962232" y="2788942"/>
              <a:ext cx="4434648"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Rounded Corners 51">
              <a:extLst>
                <a:ext uri="{FF2B5EF4-FFF2-40B4-BE49-F238E27FC236}">
                  <a16:creationId xmlns:a16="http://schemas.microsoft.com/office/drawing/2014/main" id="{FABB20EA-4F85-2A41-A555-9E6BF9E8C4BA}"/>
                </a:ext>
              </a:extLst>
            </p:cNvPr>
            <p:cNvSpPr/>
            <p:nvPr/>
          </p:nvSpPr>
          <p:spPr>
            <a:xfrm rot="19917676">
              <a:off x="9120661" y="1352921"/>
              <a:ext cx="1475794"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52">
              <a:extLst>
                <a:ext uri="{FF2B5EF4-FFF2-40B4-BE49-F238E27FC236}">
                  <a16:creationId xmlns:a16="http://schemas.microsoft.com/office/drawing/2014/main" id="{7C167DA3-85F9-2A46-ABB0-53D4FF985F0F}"/>
                </a:ext>
              </a:extLst>
            </p:cNvPr>
            <p:cNvSpPr/>
            <p:nvPr/>
          </p:nvSpPr>
          <p:spPr>
            <a:xfrm rot="19917676">
              <a:off x="4091119" y="3186860"/>
              <a:ext cx="1614758"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53">
              <a:extLst>
                <a:ext uri="{FF2B5EF4-FFF2-40B4-BE49-F238E27FC236}">
                  <a16:creationId xmlns:a16="http://schemas.microsoft.com/office/drawing/2014/main" id="{4DA8DFBD-C937-0E4D-B31A-BA6EE577EAB7}"/>
                </a:ext>
              </a:extLst>
            </p:cNvPr>
            <p:cNvSpPr/>
            <p:nvPr/>
          </p:nvSpPr>
          <p:spPr>
            <a:xfrm rot="19917676">
              <a:off x="4524677" y="1175203"/>
              <a:ext cx="5045620"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Rounded Corners 54">
              <a:extLst>
                <a:ext uri="{FF2B5EF4-FFF2-40B4-BE49-F238E27FC236}">
                  <a16:creationId xmlns:a16="http://schemas.microsoft.com/office/drawing/2014/main" id="{C77C1B47-0E5E-E047-9546-CB5CAE254395}"/>
                </a:ext>
              </a:extLst>
            </p:cNvPr>
            <p:cNvSpPr/>
            <p:nvPr/>
          </p:nvSpPr>
          <p:spPr>
            <a:xfrm rot="19917676">
              <a:off x="9440545" y="1839306"/>
              <a:ext cx="2141980"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55">
              <a:extLst>
                <a:ext uri="{FF2B5EF4-FFF2-40B4-BE49-F238E27FC236}">
                  <a16:creationId xmlns:a16="http://schemas.microsoft.com/office/drawing/2014/main" id="{2640B406-4291-2749-B5E6-5AFE9C6A5659}"/>
                </a:ext>
              </a:extLst>
            </p:cNvPr>
            <p:cNvSpPr/>
            <p:nvPr/>
          </p:nvSpPr>
          <p:spPr>
            <a:xfrm rot="19917676">
              <a:off x="4613717" y="3580751"/>
              <a:ext cx="520273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Rounded Corners 56">
              <a:extLst>
                <a:ext uri="{FF2B5EF4-FFF2-40B4-BE49-F238E27FC236}">
                  <a16:creationId xmlns:a16="http://schemas.microsoft.com/office/drawing/2014/main" id="{241F8FD3-11F9-624A-8E89-FE3A43F72EED}"/>
                </a:ext>
              </a:extLst>
            </p:cNvPr>
            <p:cNvSpPr/>
            <p:nvPr/>
          </p:nvSpPr>
          <p:spPr>
            <a:xfrm rot="19917676">
              <a:off x="5600783" y="3707829"/>
              <a:ext cx="6056891"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Rounded Corners 57">
              <a:extLst>
                <a:ext uri="{FF2B5EF4-FFF2-40B4-BE49-F238E27FC236}">
                  <a16:creationId xmlns:a16="http://schemas.microsoft.com/office/drawing/2014/main" id="{13D22E20-CDC6-964E-94D5-26E8B0BC5CFB}"/>
                </a:ext>
              </a:extLst>
            </p:cNvPr>
            <p:cNvSpPr/>
            <p:nvPr/>
          </p:nvSpPr>
          <p:spPr>
            <a:xfrm rot="19917676">
              <a:off x="4825886" y="804969"/>
              <a:ext cx="2724872"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58">
              <a:extLst>
                <a:ext uri="{FF2B5EF4-FFF2-40B4-BE49-F238E27FC236}">
                  <a16:creationId xmlns:a16="http://schemas.microsoft.com/office/drawing/2014/main" id="{6A193C97-8392-1947-851F-4A99B6247EA5}"/>
                </a:ext>
              </a:extLst>
            </p:cNvPr>
            <p:cNvSpPr/>
            <p:nvPr/>
          </p:nvSpPr>
          <p:spPr>
            <a:xfrm rot="19917676">
              <a:off x="9878326" y="3442013"/>
              <a:ext cx="159026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59">
              <a:extLst>
                <a:ext uri="{FF2B5EF4-FFF2-40B4-BE49-F238E27FC236}">
                  <a16:creationId xmlns:a16="http://schemas.microsoft.com/office/drawing/2014/main" id="{410A1CA6-D1E8-CF4E-8876-4E17D41F87ED}"/>
                </a:ext>
              </a:extLst>
            </p:cNvPr>
            <p:cNvSpPr/>
            <p:nvPr/>
          </p:nvSpPr>
          <p:spPr>
            <a:xfrm rot="19917676">
              <a:off x="8525919" y="4218373"/>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Rounded Corners 60">
              <a:extLst>
                <a:ext uri="{FF2B5EF4-FFF2-40B4-BE49-F238E27FC236}">
                  <a16:creationId xmlns:a16="http://schemas.microsoft.com/office/drawing/2014/main" id="{76DCE32F-140E-834E-87A0-4150CDA52085}"/>
                </a:ext>
              </a:extLst>
            </p:cNvPr>
            <p:cNvSpPr/>
            <p:nvPr/>
          </p:nvSpPr>
          <p:spPr>
            <a:xfrm rot="19917676">
              <a:off x="9627844" y="4462510"/>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63">
              <a:extLst>
                <a:ext uri="{FF2B5EF4-FFF2-40B4-BE49-F238E27FC236}">
                  <a16:creationId xmlns:a16="http://schemas.microsoft.com/office/drawing/2014/main" id="{B2C496DC-FD53-E448-A75F-37920E34FD2D}"/>
                </a:ext>
              </a:extLst>
            </p:cNvPr>
            <p:cNvSpPr/>
            <p:nvPr/>
          </p:nvSpPr>
          <p:spPr>
            <a:xfrm rot="19917676">
              <a:off x="7140450" y="5474639"/>
              <a:ext cx="2648998"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64">
              <a:extLst>
                <a:ext uri="{FF2B5EF4-FFF2-40B4-BE49-F238E27FC236}">
                  <a16:creationId xmlns:a16="http://schemas.microsoft.com/office/drawing/2014/main" id="{62DF7758-F079-1745-BE0A-DEFD23909BAB}"/>
                </a:ext>
              </a:extLst>
            </p:cNvPr>
            <p:cNvSpPr/>
            <p:nvPr/>
          </p:nvSpPr>
          <p:spPr>
            <a:xfrm rot="19917676">
              <a:off x="6363295" y="5142393"/>
              <a:ext cx="2350374"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Rounded Corners 65">
              <a:extLst>
                <a:ext uri="{FF2B5EF4-FFF2-40B4-BE49-F238E27FC236}">
                  <a16:creationId xmlns:a16="http://schemas.microsoft.com/office/drawing/2014/main" id="{A5938269-31AC-154C-A5E2-AAB569021431}"/>
                </a:ext>
              </a:extLst>
            </p:cNvPr>
            <p:cNvSpPr/>
            <p:nvPr/>
          </p:nvSpPr>
          <p:spPr>
            <a:xfrm rot="19917676">
              <a:off x="5381987" y="1637969"/>
              <a:ext cx="4758264"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Rounded Corners 66">
              <a:extLst>
                <a:ext uri="{FF2B5EF4-FFF2-40B4-BE49-F238E27FC236}">
                  <a16:creationId xmlns:a16="http://schemas.microsoft.com/office/drawing/2014/main" id="{E75736AD-2B4A-5F4B-91C2-E0DCF40B5448}"/>
                </a:ext>
              </a:extLst>
            </p:cNvPr>
            <p:cNvSpPr/>
            <p:nvPr/>
          </p:nvSpPr>
          <p:spPr>
            <a:xfrm rot="19917676">
              <a:off x="8729601" y="5691886"/>
              <a:ext cx="1884433"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2743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terna">
    <p:spTree>
      <p:nvGrpSpPr>
        <p:cNvPr id="1" name=""/>
        <p:cNvGrpSpPr/>
        <p:nvPr/>
      </p:nvGrpSpPr>
      <p:grpSpPr>
        <a:xfrm>
          <a:off x="0" y="0"/>
          <a:ext cx="0" cy="0"/>
          <a:chOff x="0" y="0"/>
          <a:chExt cx="0" cy="0"/>
        </a:xfrm>
      </p:grpSpPr>
      <p:sp>
        <p:nvSpPr>
          <p:cNvPr id="4" name="Rectangle 21">
            <a:extLst>
              <a:ext uri="{FF2B5EF4-FFF2-40B4-BE49-F238E27FC236}">
                <a16:creationId xmlns:a16="http://schemas.microsoft.com/office/drawing/2014/main" id="{AE2E2044-0B97-7C4A-9323-A517458227CF}"/>
              </a:ext>
            </a:extLst>
          </p:cNvPr>
          <p:cNvSpPr/>
          <p:nvPr userDrawn="1"/>
        </p:nvSpPr>
        <p:spPr>
          <a:xfrm flipV="1">
            <a:off x="0" y="-4"/>
            <a:ext cx="12192000" cy="6858001"/>
          </a:xfrm>
          <a:prstGeom prst="rect">
            <a:avLst/>
          </a:prstGeom>
          <a:gradFill>
            <a:gsLst>
              <a:gs pos="0">
                <a:srgbClr val="1F7B57"/>
              </a:gs>
              <a:gs pos="100000">
                <a:srgbClr val="E27326"/>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E993A391-1045-3B35-101D-6FE073BB729C}"/>
              </a:ext>
            </a:extLst>
          </p:cNvPr>
          <p:cNvSpPr>
            <a:spLocks noGrp="1"/>
          </p:cNvSpPr>
          <p:nvPr>
            <p:ph type="title"/>
          </p:nvPr>
        </p:nvSpPr>
        <p:spPr>
          <a:xfrm>
            <a:off x="838200" y="479217"/>
            <a:ext cx="10515600" cy="796925"/>
          </a:xfrm>
          <a:prstGeom prst="rect">
            <a:avLst/>
          </a:prstGeom>
        </p:spPr>
        <p:txBody>
          <a:bodyPr/>
          <a:lstStyle>
            <a:lvl1pPr algn="ctr">
              <a:defRPr sz="4000" b="1">
                <a:solidFill>
                  <a:schemeClr val="bg1"/>
                </a:solidFill>
                <a:latin typeface="Century Gothic" panose="020B0502020202020204" pitchFamily="34" charset="0"/>
              </a:defRPr>
            </a:lvl1pPr>
          </a:lstStyle>
          <a:p>
            <a:r>
              <a:rPr lang="es-ES" smtClean="0"/>
              <a:t>Haga clic para modificar el estilo de título del patrón</a:t>
            </a:r>
            <a:endParaRPr lang="en-US" dirty="0"/>
          </a:p>
        </p:txBody>
      </p:sp>
      <p:pic>
        <p:nvPicPr>
          <p:cNvPr id="7" name="Imagen 6">
            <a:extLst>
              <a:ext uri="{FF2B5EF4-FFF2-40B4-BE49-F238E27FC236}">
                <a16:creationId xmlns:a16="http://schemas.microsoft.com/office/drawing/2014/main" id="{914A4800-819D-A0A0-558E-E941F4EF6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0784" y="5886176"/>
            <a:ext cx="4450466" cy="989186"/>
          </a:xfrm>
          <a:prstGeom prst="rect">
            <a:avLst/>
          </a:prstGeom>
        </p:spPr>
      </p:pic>
    </p:spTree>
    <p:extLst>
      <p:ext uri="{BB962C8B-B14F-4D97-AF65-F5344CB8AC3E}">
        <p14:creationId xmlns:p14="http://schemas.microsoft.com/office/powerpoint/2010/main" val="278224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terna 2">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62DD1F90-6005-6622-84B2-B4F3B2A22715}"/>
              </a:ext>
            </a:extLst>
          </p:cNvPr>
          <p:cNvSpPr/>
          <p:nvPr userDrawn="1"/>
        </p:nvSpPr>
        <p:spPr>
          <a:xfrm>
            <a:off x="0" y="6667018"/>
            <a:ext cx="8218025" cy="211906"/>
          </a:xfrm>
          <a:prstGeom prst="rect">
            <a:avLst/>
          </a:prstGeom>
          <a:gradFill>
            <a:gsLst>
              <a:gs pos="0">
                <a:srgbClr val="1F7B57"/>
              </a:gs>
              <a:gs pos="100000">
                <a:srgbClr val="E27326"/>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Imagen 12">
            <a:extLst>
              <a:ext uri="{FF2B5EF4-FFF2-40B4-BE49-F238E27FC236}">
                <a16:creationId xmlns:a16="http://schemas.microsoft.com/office/drawing/2014/main" id="{E0F5B915-F4E8-4DB5-1013-B1A4B3760417}"/>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rcRect/>
          <a:stretch/>
        </p:blipFill>
        <p:spPr>
          <a:xfrm>
            <a:off x="2747340" y="-1062421"/>
            <a:ext cx="7042702" cy="8982841"/>
          </a:xfrm>
          <a:prstGeom prst="rect">
            <a:avLst/>
          </a:prstGeom>
        </p:spPr>
      </p:pic>
      <p:sp>
        <p:nvSpPr>
          <p:cNvPr id="2" name="Title 2">
            <a:extLst>
              <a:ext uri="{FF2B5EF4-FFF2-40B4-BE49-F238E27FC236}">
                <a16:creationId xmlns:a16="http://schemas.microsoft.com/office/drawing/2014/main" id="{4E195F76-9D09-AE01-B7DD-497F4E8E3AF8}"/>
              </a:ext>
            </a:extLst>
          </p:cNvPr>
          <p:cNvSpPr>
            <a:spLocks noGrp="1"/>
          </p:cNvSpPr>
          <p:nvPr>
            <p:ph type="title"/>
          </p:nvPr>
        </p:nvSpPr>
        <p:spPr>
          <a:xfrm>
            <a:off x="1247331" y="369887"/>
            <a:ext cx="10515600" cy="796925"/>
          </a:xfrm>
          <a:prstGeom prst="rect">
            <a:avLst/>
          </a:prstGeom>
        </p:spPr>
        <p:txBody>
          <a:bodyPr/>
          <a:lstStyle>
            <a:lvl1pPr algn="ctr">
              <a:defRPr sz="4000" b="1">
                <a:latin typeface="Century Gothic" panose="020B0502020202020204" pitchFamily="34" charset="0"/>
              </a:defRPr>
            </a:lvl1pPr>
          </a:lstStyle>
          <a:p>
            <a:r>
              <a:rPr lang="es-ES" smtClean="0"/>
              <a:t>Haga clic para modificar el estilo de título del patrón</a:t>
            </a:r>
            <a:endParaRPr lang="en-US" dirty="0"/>
          </a:p>
        </p:txBody>
      </p:sp>
      <p:pic>
        <p:nvPicPr>
          <p:cNvPr id="15" name="Imagen 14">
            <a:extLst>
              <a:ext uri="{FF2B5EF4-FFF2-40B4-BE49-F238E27FC236}">
                <a16:creationId xmlns:a16="http://schemas.microsoft.com/office/drawing/2014/main" id="{A434120C-47DF-6A6D-6ECA-1478AD13DB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21255" y="5951451"/>
            <a:ext cx="4299995" cy="955741"/>
          </a:xfrm>
          <a:prstGeom prst="rect">
            <a:avLst/>
          </a:prstGeom>
        </p:spPr>
      </p:pic>
    </p:spTree>
    <p:extLst>
      <p:ext uri="{BB962C8B-B14F-4D97-AF65-F5344CB8AC3E}">
        <p14:creationId xmlns:p14="http://schemas.microsoft.com/office/powerpoint/2010/main" val="184094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871B76C-2590-3B44-8E5F-1AFE4FFE46DD}"/>
              </a:ext>
            </a:extLst>
          </p:cNvPr>
          <p:cNvSpPr txBox="1"/>
          <p:nvPr userDrawn="1"/>
        </p:nvSpPr>
        <p:spPr>
          <a:xfrm>
            <a:off x="-345930" y="2763471"/>
            <a:ext cx="44343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10" name="Imagen 9">
            <a:extLst>
              <a:ext uri="{FF2B5EF4-FFF2-40B4-BE49-F238E27FC236}">
                <a16:creationId xmlns:a16="http://schemas.microsoft.com/office/drawing/2014/main" id="{F3E0FDD5-DA0C-C276-7966-0DA66A0233A8}"/>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rcRect/>
          <a:stretch/>
        </p:blipFill>
        <p:spPr>
          <a:xfrm>
            <a:off x="2747340" y="-1062421"/>
            <a:ext cx="7042702" cy="8982841"/>
          </a:xfrm>
          <a:prstGeom prst="rect">
            <a:avLst/>
          </a:prstGeom>
        </p:spPr>
      </p:pic>
    </p:spTree>
    <p:extLst>
      <p:ext uri="{BB962C8B-B14F-4D97-AF65-F5344CB8AC3E}">
        <p14:creationId xmlns:p14="http://schemas.microsoft.com/office/powerpoint/2010/main" val="36580118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15F1CD4-2D85-4990-8D52-784E7B242A06}"/>
              </a:ext>
            </a:extLst>
          </p:cNvPr>
          <p:cNvSpPr/>
          <p:nvPr/>
        </p:nvSpPr>
        <p:spPr>
          <a:xfrm>
            <a:off x="-4381500" y="-865241"/>
            <a:ext cx="4381500"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B0B4A640-C0F4-4D20-B946-EBF2D1318CBD}"/>
              </a:ext>
            </a:extLst>
          </p:cNvPr>
          <p:cNvSpPr/>
          <p:nvPr/>
        </p:nvSpPr>
        <p:spPr>
          <a:xfrm>
            <a:off x="-2989942" y="6881452"/>
            <a:ext cx="5112648"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10DC64CE-FF22-0A47-B991-39A97B40E242}"/>
              </a:ext>
            </a:extLst>
          </p:cNvPr>
          <p:cNvSpPr/>
          <p:nvPr/>
        </p:nvSpPr>
        <p:spPr>
          <a:xfrm>
            <a:off x="-4381500" y="-865241"/>
            <a:ext cx="4381500"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CA899164-697B-9B42-909A-F951712EC395}"/>
              </a:ext>
            </a:extLst>
          </p:cNvPr>
          <p:cNvSpPr/>
          <p:nvPr/>
        </p:nvSpPr>
        <p:spPr>
          <a:xfrm>
            <a:off x="-2989942" y="6881452"/>
            <a:ext cx="5112648"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27350031"/>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4"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15F1CD4-2D85-4990-8D52-784E7B242A06}"/>
              </a:ext>
            </a:extLst>
          </p:cNvPr>
          <p:cNvSpPr/>
          <p:nvPr/>
        </p:nvSpPr>
        <p:spPr>
          <a:xfrm>
            <a:off x="-4381500" y="-865241"/>
            <a:ext cx="4381500"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ángulo 6">
            <a:extLst>
              <a:ext uri="{FF2B5EF4-FFF2-40B4-BE49-F238E27FC236}">
                <a16:creationId xmlns:a16="http://schemas.microsoft.com/office/drawing/2014/main" id="{B0B4A640-C0F4-4D20-B946-EBF2D1318CBD}"/>
              </a:ext>
            </a:extLst>
          </p:cNvPr>
          <p:cNvSpPr/>
          <p:nvPr/>
        </p:nvSpPr>
        <p:spPr>
          <a:xfrm>
            <a:off x="-2989942" y="6881452"/>
            <a:ext cx="5112648"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ángulo 3">
            <a:extLst>
              <a:ext uri="{FF2B5EF4-FFF2-40B4-BE49-F238E27FC236}">
                <a16:creationId xmlns:a16="http://schemas.microsoft.com/office/drawing/2014/main" id="{10DC64CE-FF22-0A47-B991-39A97B40E242}"/>
              </a:ext>
            </a:extLst>
          </p:cNvPr>
          <p:cNvSpPr/>
          <p:nvPr userDrawn="1"/>
        </p:nvSpPr>
        <p:spPr>
          <a:xfrm>
            <a:off x="-4381500" y="-865241"/>
            <a:ext cx="4381500"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ángulo 4">
            <a:extLst>
              <a:ext uri="{FF2B5EF4-FFF2-40B4-BE49-F238E27FC236}">
                <a16:creationId xmlns:a16="http://schemas.microsoft.com/office/drawing/2014/main" id="{CA899164-697B-9B42-909A-F951712EC395}"/>
              </a:ext>
            </a:extLst>
          </p:cNvPr>
          <p:cNvSpPr/>
          <p:nvPr userDrawn="1"/>
        </p:nvSpPr>
        <p:spPr>
          <a:xfrm>
            <a:off x="-2989942" y="6881452"/>
            <a:ext cx="5112648"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646001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26" Type="http://schemas.microsoft.com/office/2007/relationships/diagramDrawing" Target="../diagrams/drawing9.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5" Type="http://schemas.openxmlformats.org/officeDocument/2006/relationships/diagramColors" Target="../diagrams/colors9.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24" Type="http://schemas.openxmlformats.org/officeDocument/2006/relationships/diagramQuickStyle" Target="../diagrams/quickStyle9.xml"/><Relationship Id="rId5" Type="http://schemas.openxmlformats.org/officeDocument/2006/relationships/diagramColors" Target="../diagrams/colors5.xml"/><Relationship Id="rId15" Type="http://schemas.openxmlformats.org/officeDocument/2006/relationships/diagramColors" Target="../diagrams/colors7.xml"/><Relationship Id="rId23" Type="http://schemas.openxmlformats.org/officeDocument/2006/relationships/diagramLayout" Target="../diagrams/layout9.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 Id="rId22" Type="http://schemas.openxmlformats.org/officeDocument/2006/relationships/diagramData" Target="../diagrams/data9.xml"/><Relationship Id="rId2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p:cNvSpPr/>
          <p:nvPr/>
        </p:nvSpPr>
        <p:spPr>
          <a:xfrm>
            <a:off x="6952890" y="5232400"/>
            <a:ext cx="5150224" cy="162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000" b="1" dirty="0">
                <a:solidFill>
                  <a:schemeClr val="accent6">
                    <a:lumMod val="75000"/>
                  </a:schemeClr>
                </a:solidFill>
                <a:latin typeface="Comic Sans MS" panose="030F0702030302020204" pitchFamily="66" charset="0"/>
              </a:rPr>
              <a:t>Dra. Geraldine A. Alvarez Fuentes</a:t>
            </a:r>
          </a:p>
          <a:p>
            <a:pPr algn="ctr"/>
            <a:r>
              <a:rPr lang="es-BO" sz="2000" b="1" dirty="0">
                <a:solidFill>
                  <a:schemeClr val="accent6">
                    <a:lumMod val="75000"/>
                  </a:schemeClr>
                </a:solidFill>
                <a:latin typeface="Comic Sans MS" panose="030F0702030302020204" pitchFamily="66" charset="0"/>
              </a:rPr>
              <a:t>COORDINADORA PROYECTO PILOTO</a:t>
            </a:r>
          </a:p>
          <a:p>
            <a:pPr algn="ctr"/>
            <a:r>
              <a:rPr lang="es-BO" sz="2000" b="1" dirty="0">
                <a:solidFill>
                  <a:schemeClr val="accent6">
                    <a:lumMod val="75000"/>
                  </a:schemeClr>
                </a:solidFill>
                <a:latin typeface="Comic Sans MS" panose="030F0702030302020204" pitchFamily="66" charset="0"/>
              </a:rPr>
              <a:t>CIES - BIDLab</a:t>
            </a:r>
          </a:p>
        </p:txBody>
      </p:sp>
      <p:pic>
        <p:nvPicPr>
          <p:cNvPr id="2" name="Imagen 1"/>
          <p:cNvPicPr>
            <a:picLocks noChangeAspect="1"/>
          </p:cNvPicPr>
          <p:nvPr/>
        </p:nvPicPr>
        <p:blipFill>
          <a:blip r:embed="rId2"/>
          <a:stretch>
            <a:fillRect/>
          </a:stretch>
        </p:blipFill>
        <p:spPr>
          <a:xfrm>
            <a:off x="0" y="0"/>
            <a:ext cx="12192000" cy="3960410"/>
          </a:xfrm>
          <a:prstGeom prst="rect">
            <a:avLst/>
          </a:prstGeom>
        </p:spPr>
      </p:pic>
    </p:spTree>
    <p:extLst>
      <p:ext uri="{BB962C8B-B14F-4D97-AF65-F5344CB8AC3E}">
        <p14:creationId xmlns:p14="http://schemas.microsoft.com/office/powerpoint/2010/main" val="1718950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88521" y="656306"/>
            <a:ext cx="10791645" cy="5313036"/>
          </a:xfrm>
          <a:prstGeom prst="rect">
            <a:avLst/>
          </a:prstGeom>
        </p:spPr>
      </p:pic>
      <p:sp>
        <p:nvSpPr>
          <p:cNvPr id="3" name="CuadroTexto 2">
            <a:extLst>
              <a:ext uri="{FF2B5EF4-FFF2-40B4-BE49-F238E27FC236}">
                <a16:creationId xmlns:a16="http://schemas.microsoft.com/office/drawing/2014/main" id="{B5C5658D-C2BB-4A79-9EE2-6BD65F33C2C6}"/>
              </a:ext>
            </a:extLst>
          </p:cNvPr>
          <p:cNvSpPr txBox="1"/>
          <p:nvPr/>
        </p:nvSpPr>
        <p:spPr>
          <a:xfrm>
            <a:off x="3528807" y="122373"/>
            <a:ext cx="5659178" cy="461665"/>
          </a:xfrm>
          <a:prstGeom prst="rect">
            <a:avLst/>
          </a:prstGeom>
          <a:noFill/>
        </p:spPr>
        <p:txBody>
          <a:bodyPr wrap="none" rtlCol="0">
            <a:spAutoFit/>
          </a:bodyPr>
          <a:lstStyle/>
          <a:p>
            <a:r>
              <a:rPr lang="es-BO" sz="2400" b="1" dirty="0">
                <a:solidFill>
                  <a:schemeClr val="accent6">
                    <a:lumMod val="75000"/>
                  </a:schemeClr>
                </a:solidFill>
                <a:latin typeface="Arial" panose="020B0604020202020204" pitchFamily="34" charset="0"/>
                <a:cs typeface="Arial" panose="020B0604020202020204" pitchFamily="34" charset="0"/>
              </a:rPr>
              <a:t>REPORTE EN PLATAFORMA DIGITAL</a:t>
            </a:r>
            <a:endParaRPr lang="en-US" sz="2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254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BO"/>
          </a:p>
        </p:txBody>
      </p:sp>
      <p:pic>
        <p:nvPicPr>
          <p:cNvPr id="7" name="Imagen 6"/>
          <p:cNvPicPr>
            <a:picLocks noChangeAspect="1"/>
          </p:cNvPicPr>
          <p:nvPr/>
        </p:nvPicPr>
        <p:blipFill rotWithShape="1">
          <a:blip r:embed="rId2"/>
          <a:srcRect l="1140" t="17609" r="3372" b="17113"/>
          <a:stretch/>
        </p:blipFill>
        <p:spPr>
          <a:xfrm>
            <a:off x="0" y="0"/>
            <a:ext cx="12055011" cy="4633294"/>
          </a:xfrm>
          <a:prstGeom prst="rect">
            <a:avLst/>
          </a:prstGeom>
        </p:spPr>
      </p:pic>
      <p:sp>
        <p:nvSpPr>
          <p:cNvPr id="8" name="CuadroTexto 7"/>
          <p:cNvSpPr txBox="1"/>
          <p:nvPr/>
        </p:nvSpPr>
        <p:spPr>
          <a:xfrm>
            <a:off x="6008914" y="369887"/>
            <a:ext cx="2701509" cy="400110"/>
          </a:xfrm>
          <a:prstGeom prst="rect">
            <a:avLst/>
          </a:prstGeom>
          <a:noFill/>
        </p:spPr>
        <p:txBody>
          <a:bodyPr wrap="none" rtlCol="0">
            <a:spAutoFit/>
          </a:bodyPr>
          <a:lstStyle/>
          <a:p>
            <a:r>
              <a:rPr lang="es-BO" sz="2000" b="1" dirty="0">
                <a:solidFill>
                  <a:srgbClr val="C00000"/>
                </a:solidFill>
                <a:latin typeface="Arial" panose="020B0604020202020204" pitchFamily="34" charset="0"/>
                <a:cs typeface="Arial" panose="020B0604020202020204" pitchFamily="34" charset="0"/>
              </a:rPr>
              <a:t>PRESION ARTERIAL</a:t>
            </a:r>
          </a:p>
        </p:txBody>
      </p:sp>
      <p:pic>
        <p:nvPicPr>
          <p:cNvPr id="9" name="Imagen 8"/>
          <p:cNvPicPr>
            <a:picLocks noChangeAspect="1"/>
          </p:cNvPicPr>
          <p:nvPr/>
        </p:nvPicPr>
        <p:blipFill rotWithShape="1">
          <a:blip r:embed="rId3"/>
          <a:srcRect l="35644" t="30903" r="3602" b="44535"/>
          <a:stretch/>
        </p:blipFill>
        <p:spPr>
          <a:xfrm>
            <a:off x="159657" y="4615717"/>
            <a:ext cx="12032343" cy="1814339"/>
          </a:xfrm>
          <a:prstGeom prst="rect">
            <a:avLst/>
          </a:prstGeom>
        </p:spPr>
      </p:pic>
    </p:spTree>
    <p:extLst>
      <p:ext uri="{BB962C8B-B14F-4D97-AF65-F5344CB8AC3E}">
        <p14:creationId xmlns:p14="http://schemas.microsoft.com/office/powerpoint/2010/main" val="2351080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BO"/>
          </a:p>
        </p:txBody>
      </p:sp>
      <p:pic>
        <p:nvPicPr>
          <p:cNvPr id="3" name="Imagen 2"/>
          <p:cNvPicPr>
            <a:picLocks noChangeAspect="1"/>
          </p:cNvPicPr>
          <p:nvPr/>
        </p:nvPicPr>
        <p:blipFill rotWithShape="1">
          <a:blip r:embed="rId2"/>
          <a:srcRect l="471" t="17249" r="3146" b="12945"/>
          <a:stretch/>
        </p:blipFill>
        <p:spPr>
          <a:xfrm>
            <a:off x="0" y="0"/>
            <a:ext cx="12119091" cy="5428342"/>
          </a:xfrm>
          <a:prstGeom prst="rect">
            <a:avLst/>
          </a:prstGeom>
        </p:spPr>
      </p:pic>
      <p:sp>
        <p:nvSpPr>
          <p:cNvPr id="4" name="CuadroTexto 3"/>
          <p:cNvSpPr txBox="1"/>
          <p:nvPr/>
        </p:nvSpPr>
        <p:spPr>
          <a:xfrm>
            <a:off x="6183086" y="369887"/>
            <a:ext cx="2465740" cy="400110"/>
          </a:xfrm>
          <a:prstGeom prst="rect">
            <a:avLst/>
          </a:prstGeom>
          <a:noFill/>
        </p:spPr>
        <p:txBody>
          <a:bodyPr wrap="none" rtlCol="0">
            <a:spAutoFit/>
          </a:bodyPr>
          <a:lstStyle/>
          <a:p>
            <a:r>
              <a:rPr lang="es-BO" sz="2000" b="1" dirty="0">
                <a:solidFill>
                  <a:srgbClr val="C00000"/>
                </a:solidFill>
                <a:latin typeface="Arial" panose="020B0604020202020204" pitchFamily="34" charset="0"/>
                <a:cs typeface="Arial" panose="020B0604020202020204" pitchFamily="34" charset="0"/>
              </a:rPr>
              <a:t>RITMO CARDIACO</a:t>
            </a:r>
          </a:p>
        </p:txBody>
      </p:sp>
    </p:spTree>
    <p:extLst>
      <p:ext uri="{BB962C8B-B14F-4D97-AF65-F5344CB8AC3E}">
        <p14:creationId xmlns:p14="http://schemas.microsoft.com/office/powerpoint/2010/main" val="99337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999126"/>
            <a:ext cx="3791955" cy="2647732"/>
          </a:xfrm>
          <a:prstGeom prst="rect">
            <a:avLst/>
          </a:prstGeom>
        </p:spPr>
      </p:pic>
      <p:pic>
        <p:nvPicPr>
          <p:cNvPr id="13" name="Imagen 12"/>
          <p:cNvPicPr>
            <a:picLocks noChangeAspect="1"/>
          </p:cNvPicPr>
          <p:nvPr/>
        </p:nvPicPr>
        <p:blipFill>
          <a:blip r:embed="rId3"/>
          <a:stretch>
            <a:fillRect/>
          </a:stretch>
        </p:blipFill>
        <p:spPr>
          <a:xfrm>
            <a:off x="9855200" y="705926"/>
            <a:ext cx="2336800" cy="3012531"/>
          </a:xfrm>
          <a:prstGeom prst="rect">
            <a:avLst/>
          </a:prstGeom>
        </p:spPr>
      </p:pic>
      <p:pic>
        <p:nvPicPr>
          <p:cNvPr id="14" name="Imagen 13"/>
          <p:cNvPicPr>
            <a:picLocks noChangeAspect="1"/>
          </p:cNvPicPr>
          <p:nvPr/>
        </p:nvPicPr>
        <p:blipFill rotWithShape="1">
          <a:blip r:embed="rId4"/>
          <a:srcRect l="40840"/>
          <a:stretch/>
        </p:blipFill>
        <p:spPr>
          <a:xfrm>
            <a:off x="5548184" y="1889025"/>
            <a:ext cx="2337850" cy="3068429"/>
          </a:xfrm>
          <a:prstGeom prst="rect">
            <a:avLst/>
          </a:prstGeom>
        </p:spPr>
      </p:pic>
      <p:sp>
        <p:nvSpPr>
          <p:cNvPr id="15" name="Flecha izquierda 14"/>
          <p:cNvSpPr/>
          <p:nvPr/>
        </p:nvSpPr>
        <p:spPr>
          <a:xfrm>
            <a:off x="8098971" y="2917371"/>
            <a:ext cx="1756229" cy="80108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BO"/>
          </a:p>
        </p:txBody>
      </p:sp>
      <p:pic>
        <p:nvPicPr>
          <p:cNvPr id="16" name="Imagen 15"/>
          <p:cNvPicPr>
            <a:picLocks noChangeAspect="1"/>
          </p:cNvPicPr>
          <p:nvPr/>
        </p:nvPicPr>
        <p:blipFill>
          <a:blip r:embed="rId5"/>
          <a:stretch>
            <a:fillRect/>
          </a:stretch>
        </p:blipFill>
        <p:spPr>
          <a:xfrm>
            <a:off x="3716036" y="4487768"/>
            <a:ext cx="1774090" cy="835224"/>
          </a:xfrm>
          <a:prstGeom prst="rect">
            <a:avLst/>
          </a:prstGeom>
        </p:spPr>
      </p:pic>
      <p:sp>
        <p:nvSpPr>
          <p:cNvPr id="17" name="Rectángulo 16"/>
          <p:cNvSpPr/>
          <p:nvPr/>
        </p:nvSpPr>
        <p:spPr>
          <a:xfrm>
            <a:off x="449942" y="1510964"/>
            <a:ext cx="3991429" cy="1200329"/>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chemeClr val="accent2">
                    <a:lumMod val="40000"/>
                    <a:lumOff val="60000"/>
                  </a:schemeClr>
                </a:solidFill>
              </a:rPr>
              <a:t>EQUIPO DE </a:t>
            </a:r>
          </a:p>
          <a:p>
            <a:pPr algn="ctr"/>
            <a:r>
              <a:rPr lang="es-ES" sz="3600" b="1" dirty="0">
                <a:ln w="22225">
                  <a:solidFill>
                    <a:schemeClr val="accent2"/>
                  </a:solidFill>
                  <a:prstDash val="solid"/>
                </a:ln>
                <a:solidFill>
                  <a:schemeClr val="accent2">
                    <a:lumMod val="40000"/>
                    <a:lumOff val="60000"/>
                  </a:schemeClr>
                </a:solidFill>
              </a:rPr>
              <a:t>RESPUESTA RAPIDA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974320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BO" dirty="0" smtClean="0">
                <a:solidFill>
                  <a:schemeClr val="accent2">
                    <a:lumMod val="75000"/>
                  </a:schemeClr>
                </a:solidFill>
                <a:latin typeface="Arial Black" panose="020B0A04020102020204" pitchFamily="34" charset="0"/>
              </a:rPr>
              <a:t>RESULTADOS ESPERADOS</a:t>
            </a:r>
            <a:endParaRPr lang="es-BO" dirty="0">
              <a:solidFill>
                <a:schemeClr val="accent2">
                  <a:lumMod val="75000"/>
                </a:schemeClr>
              </a:solidFill>
              <a:latin typeface="Arial Black" panose="020B0A04020102020204" pitchFamily="34" charset="0"/>
            </a:endParaRPr>
          </a:p>
        </p:txBody>
      </p:sp>
      <p:sp>
        <p:nvSpPr>
          <p:cNvPr id="3" name="Rectángulo 2"/>
          <p:cNvSpPr/>
          <p:nvPr/>
        </p:nvSpPr>
        <p:spPr>
          <a:xfrm>
            <a:off x="435429" y="1422399"/>
            <a:ext cx="11327502" cy="4401205"/>
          </a:xfrm>
          <a:prstGeom prst="rect">
            <a:avLst/>
          </a:prstGeom>
        </p:spPr>
        <p:txBody>
          <a:bodyPr wrap="square">
            <a:spAutoFit/>
          </a:bodyPr>
          <a:lstStyle/>
          <a:p>
            <a:pPr marL="457200" indent="-457200">
              <a:buFont typeface="Wingdings" panose="05000000000000000000" pitchFamily="2" charset="2"/>
              <a:buChar char="Ø"/>
            </a:pPr>
            <a:r>
              <a:rPr lang="es-MX" sz="2800" b="1" dirty="0">
                <a:solidFill>
                  <a:schemeClr val="accent6">
                    <a:lumMod val="75000"/>
                  </a:schemeClr>
                </a:solidFill>
                <a:latin typeface="Arial" panose="020B0604020202020204" pitchFamily="34" charset="0"/>
                <a:cs typeface="Arial" panose="020B0604020202020204" pitchFamily="34" charset="0"/>
              </a:rPr>
              <a:t>Contribuir a disminuir la mortalidad </a:t>
            </a:r>
            <a:r>
              <a:rPr lang="es-MX" sz="2800" b="1" dirty="0" smtClean="0">
                <a:solidFill>
                  <a:schemeClr val="accent6">
                    <a:lumMod val="75000"/>
                  </a:schemeClr>
                </a:solidFill>
                <a:latin typeface="Arial" panose="020B0604020202020204" pitchFamily="34" charset="0"/>
                <a:cs typeface="Arial" panose="020B0604020202020204" pitchFamily="34" charset="0"/>
              </a:rPr>
              <a:t>materna.</a:t>
            </a:r>
            <a:endParaRPr lang="es-MX" sz="2800" b="1" dirty="0">
              <a:solidFill>
                <a:schemeClr val="accent6">
                  <a:lumMod val="75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endParaRPr lang="es-MX" sz="2800" b="1" dirty="0" smtClean="0">
              <a:solidFill>
                <a:schemeClr val="accent6">
                  <a:lumMod val="75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s-MX" sz="2800" b="1" dirty="0" smtClean="0">
                <a:solidFill>
                  <a:schemeClr val="accent6">
                    <a:lumMod val="75000"/>
                  </a:schemeClr>
                </a:solidFill>
                <a:latin typeface="Arial" panose="020B0604020202020204" pitchFamily="34" charset="0"/>
                <a:cs typeface="Arial" panose="020B0604020202020204" pitchFamily="34" charset="0"/>
              </a:rPr>
              <a:t>Identificación </a:t>
            </a:r>
            <a:r>
              <a:rPr lang="es-MX" sz="2800" b="1" dirty="0">
                <a:solidFill>
                  <a:schemeClr val="accent6">
                    <a:lumMod val="75000"/>
                  </a:schemeClr>
                </a:solidFill>
                <a:latin typeface="Arial" panose="020B0604020202020204" pitchFamily="34" charset="0"/>
                <a:cs typeface="Arial" panose="020B0604020202020204" pitchFamily="34" charset="0"/>
              </a:rPr>
              <a:t>preventiva de factores de </a:t>
            </a:r>
            <a:r>
              <a:rPr lang="es-MX" sz="2800" b="1" dirty="0" smtClean="0">
                <a:solidFill>
                  <a:schemeClr val="accent6">
                    <a:lumMod val="75000"/>
                  </a:schemeClr>
                </a:solidFill>
                <a:latin typeface="Arial" panose="020B0604020202020204" pitchFamily="34" charset="0"/>
                <a:cs typeface="Arial" panose="020B0604020202020204" pitchFamily="34" charset="0"/>
              </a:rPr>
              <a:t>riesgo.</a:t>
            </a:r>
            <a:endParaRPr lang="es-MX" sz="2800" b="1" dirty="0">
              <a:solidFill>
                <a:schemeClr val="accent6">
                  <a:lumMod val="75000"/>
                </a:schemeClr>
              </a:solidFill>
              <a:latin typeface="Arial" panose="020B0604020202020204" pitchFamily="34" charset="0"/>
              <a:cs typeface="Arial" panose="020B0604020202020204" pitchFamily="34" charset="0"/>
            </a:endParaRPr>
          </a:p>
          <a:p>
            <a:endParaRPr lang="es-MX" sz="2800" b="1" dirty="0">
              <a:solidFill>
                <a:schemeClr val="accent6">
                  <a:lumMod val="75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s-MX" sz="2800" b="1" dirty="0">
                <a:solidFill>
                  <a:schemeClr val="accent6">
                    <a:lumMod val="75000"/>
                  </a:schemeClr>
                </a:solidFill>
                <a:latin typeface="Arial" panose="020B0604020202020204" pitchFamily="34" charset="0"/>
                <a:cs typeface="Arial" panose="020B0604020202020204" pitchFamily="34" charset="0"/>
              </a:rPr>
              <a:t>Lograr control prenatal ideal. </a:t>
            </a:r>
          </a:p>
          <a:p>
            <a:pPr marL="457200" indent="-457200">
              <a:buFont typeface="Wingdings" panose="05000000000000000000" pitchFamily="2" charset="2"/>
              <a:buChar char="Ø"/>
            </a:pPr>
            <a:endParaRPr lang="es-MX" sz="2800" b="1" dirty="0" smtClean="0">
              <a:solidFill>
                <a:schemeClr val="accent6">
                  <a:lumMod val="75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s-MX" sz="2800" b="1" dirty="0" smtClean="0">
                <a:solidFill>
                  <a:schemeClr val="accent6">
                    <a:lumMod val="75000"/>
                  </a:schemeClr>
                </a:solidFill>
                <a:latin typeface="Arial" panose="020B0604020202020204" pitchFamily="34" charset="0"/>
                <a:cs typeface="Arial" panose="020B0604020202020204" pitchFamily="34" charset="0"/>
              </a:rPr>
              <a:t>Concientizar y sensibilizar a </a:t>
            </a:r>
            <a:r>
              <a:rPr lang="es-MX" sz="2800" b="1" dirty="0">
                <a:solidFill>
                  <a:schemeClr val="accent6">
                    <a:lumMod val="75000"/>
                  </a:schemeClr>
                </a:solidFill>
                <a:latin typeface="Arial" panose="020B0604020202020204" pitchFamily="34" charset="0"/>
                <a:cs typeface="Arial" panose="020B0604020202020204" pitchFamily="34" charset="0"/>
              </a:rPr>
              <a:t>la mujer </a:t>
            </a:r>
            <a:r>
              <a:rPr lang="es-MX" sz="2800" b="1" dirty="0" smtClean="0">
                <a:solidFill>
                  <a:schemeClr val="accent6">
                    <a:lumMod val="75000"/>
                  </a:schemeClr>
                </a:solidFill>
                <a:latin typeface="Arial" panose="020B0604020202020204" pitchFamily="34" charset="0"/>
                <a:cs typeface="Arial" panose="020B0604020202020204" pitchFamily="34" charset="0"/>
              </a:rPr>
              <a:t>embarazada </a:t>
            </a:r>
            <a:r>
              <a:rPr lang="es-MX" sz="2800" b="1" dirty="0">
                <a:solidFill>
                  <a:schemeClr val="accent6">
                    <a:lumMod val="75000"/>
                  </a:schemeClr>
                </a:solidFill>
                <a:latin typeface="Arial" panose="020B0604020202020204" pitchFamily="34" charset="0"/>
                <a:cs typeface="Arial" panose="020B0604020202020204" pitchFamily="34" charset="0"/>
              </a:rPr>
              <a:t>respecto a la importancia de </a:t>
            </a:r>
            <a:r>
              <a:rPr lang="es-MX" sz="2800" b="1" dirty="0" smtClean="0">
                <a:solidFill>
                  <a:schemeClr val="accent6">
                    <a:lumMod val="75000"/>
                  </a:schemeClr>
                </a:solidFill>
                <a:latin typeface="Arial" panose="020B0604020202020204" pitchFamily="34" charset="0"/>
                <a:cs typeface="Arial" panose="020B0604020202020204" pitchFamily="34" charset="0"/>
              </a:rPr>
              <a:t>signos </a:t>
            </a:r>
            <a:r>
              <a:rPr lang="es-MX" sz="2800" b="1" dirty="0">
                <a:solidFill>
                  <a:schemeClr val="accent6">
                    <a:lumMod val="75000"/>
                  </a:schemeClr>
                </a:solidFill>
                <a:latin typeface="Arial" panose="020B0604020202020204" pitchFamily="34" charset="0"/>
                <a:cs typeface="Arial" panose="020B0604020202020204" pitchFamily="34" charset="0"/>
              </a:rPr>
              <a:t>de alerta</a:t>
            </a:r>
            <a:r>
              <a:rPr lang="es-MX" sz="2800" b="1" dirty="0" smtClean="0">
                <a:solidFill>
                  <a:schemeClr val="accent6">
                    <a:lumMod val="75000"/>
                  </a:schemeClr>
                </a:solidFill>
                <a:latin typeface="Arial" panose="020B0604020202020204" pitchFamily="34" charset="0"/>
                <a:cs typeface="Arial" panose="020B0604020202020204" pitchFamily="34" charset="0"/>
              </a:rPr>
              <a:t>.</a:t>
            </a:r>
          </a:p>
          <a:p>
            <a:pPr marL="457200" indent="-457200">
              <a:buFont typeface="Wingdings" panose="05000000000000000000" pitchFamily="2" charset="2"/>
              <a:buChar char="Ø"/>
            </a:pPr>
            <a:endParaRPr lang="es-MX" sz="2800" b="1" dirty="0" smtClean="0">
              <a:solidFill>
                <a:schemeClr val="accent6">
                  <a:lumMod val="75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endParaRPr lang="es-MX" sz="28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828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959429" y="948568"/>
            <a:ext cx="7924800" cy="4708981"/>
          </a:xfrm>
          <a:prstGeom prst="rect">
            <a:avLst/>
          </a:prstGeom>
        </p:spPr>
        <p:txBody>
          <a:bodyPr wrap="square">
            <a:spAutoFit/>
          </a:bodyPr>
          <a:lstStyle/>
          <a:p>
            <a:pPr algn="just"/>
            <a:endParaRPr lang="es-MX" sz="2400" b="1" i="1" dirty="0">
              <a:solidFill>
                <a:schemeClr val="accent6">
                  <a:lumMod val="75000"/>
                </a:schemeClr>
              </a:solidFill>
              <a:latin typeface="Arial" panose="020B0604020202020204" pitchFamily="34" charset="0"/>
              <a:cs typeface="Arial" panose="020B0604020202020204" pitchFamily="34" charset="0"/>
            </a:endParaRPr>
          </a:p>
          <a:p>
            <a:pPr algn="just">
              <a:lnSpc>
                <a:spcPct val="150000"/>
              </a:lnSpc>
            </a:pPr>
            <a:r>
              <a:rPr lang="es-MX" sz="2400" b="1" dirty="0" smtClean="0">
                <a:solidFill>
                  <a:schemeClr val="accent6">
                    <a:lumMod val="75000"/>
                  </a:schemeClr>
                </a:solidFill>
                <a:latin typeface="Arial" panose="020B0604020202020204" pitchFamily="34" charset="0"/>
                <a:cs typeface="Arial" panose="020B0604020202020204" pitchFamily="34" charset="0"/>
              </a:rPr>
              <a:t>Proyecto </a:t>
            </a:r>
            <a:r>
              <a:rPr lang="es-MX" sz="2400" b="1" dirty="0">
                <a:solidFill>
                  <a:schemeClr val="accent6">
                    <a:lumMod val="75000"/>
                  </a:schemeClr>
                </a:solidFill>
                <a:latin typeface="Arial" panose="020B0604020202020204" pitchFamily="34" charset="0"/>
                <a:cs typeface="Arial" panose="020B0604020202020204" pitchFamily="34" charset="0"/>
              </a:rPr>
              <a:t>único e  innovador de inteligencia </a:t>
            </a:r>
            <a:r>
              <a:rPr lang="es-MX" sz="2400" b="1" dirty="0" smtClean="0">
                <a:solidFill>
                  <a:schemeClr val="accent6">
                    <a:lumMod val="75000"/>
                  </a:schemeClr>
                </a:solidFill>
                <a:latin typeface="Arial" panose="020B0604020202020204" pitchFamily="34" charset="0"/>
                <a:cs typeface="Arial" panose="020B0604020202020204" pitchFamily="34" charset="0"/>
              </a:rPr>
              <a:t>artificial que se implementa por primera vez en </a:t>
            </a:r>
            <a:r>
              <a:rPr lang="es-MX" sz="2400" b="1" dirty="0" smtClean="0">
                <a:solidFill>
                  <a:schemeClr val="accent6">
                    <a:lumMod val="75000"/>
                  </a:schemeClr>
                </a:solidFill>
                <a:latin typeface="Arial" panose="020B0604020202020204" pitchFamily="34" charset="0"/>
                <a:cs typeface="Arial" panose="020B0604020202020204" pitchFamily="34" charset="0"/>
              </a:rPr>
              <a:t>Bolivia  </a:t>
            </a:r>
            <a:r>
              <a:rPr lang="es-MX" sz="2400" b="1" dirty="0" smtClean="0">
                <a:solidFill>
                  <a:schemeClr val="accent6">
                    <a:lumMod val="75000"/>
                  </a:schemeClr>
                </a:solidFill>
                <a:latin typeface="Arial" panose="020B0604020202020204" pitchFamily="34" charset="0"/>
                <a:cs typeface="Arial" panose="020B0604020202020204" pitchFamily="34" charset="0"/>
              </a:rPr>
              <a:t>   marcando un </a:t>
            </a:r>
            <a:r>
              <a:rPr lang="es-MX" sz="2400" b="1" dirty="0">
                <a:solidFill>
                  <a:schemeClr val="accent6">
                    <a:lumMod val="75000"/>
                  </a:schemeClr>
                </a:solidFill>
                <a:latin typeface="Arial" panose="020B0604020202020204" pitchFamily="34" charset="0"/>
                <a:cs typeface="Arial" panose="020B0604020202020204" pitchFamily="34" charset="0"/>
              </a:rPr>
              <a:t>hito </a:t>
            </a:r>
            <a:r>
              <a:rPr lang="es-MX" sz="2400" b="1" dirty="0" smtClean="0">
                <a:solidFill>
                  <a:schemeClr val="accent6">
                    <a:lumMod val="75000"/>
                  </a:schemeClr>
                </a:solidFill>
                <a:latin typeface="Arial" panose="020B0604020202020204" pitchFamily="34" charset="0"/>
                <a:cs typeface="Arial" panose="020B0604020202020204" pitchFamily="34" charset="0"/>
              </a:rPr>
              <a:t>en la salud y </a:t>
            </a:r>
            <a:r>
              <a:rPr lang="es-MX" sz="2400" b="1" dirty="0">
                <a:solidFill>
                  <a:schemeClr val="accent6">
                    <a:lumMod val="75000"/>
                  </a:schemeClr>
                </a:solidFill>
                <a:latin typeface="Arial" panose="020B0604020202020204" pitchFamily="34" charset="0"/>
                <a:cs typeface="Arial" panose="020B0604020202020204" pitchFamily="34" charset="0"/>
              </a:rPr>
              <a:t>coadyuvando de manera significativa en </a:t>
            </a:r>
            <a:r>
              <a:rPr lang="es-MX" sz="2400" b="1" dirty="0" smtClean="0">
                <a:solidFill>
                  <a:schemeClr val="accent6">
                    <a:lumMod val="75000"/>
                  </a:schemeClr>
                </a:solidFill>
                <a:latin typeface="Arial" panose="020B0604020202020204" pitchFamily="34" charset="0"/>
                <a:cs typeface="Arial" panose="020B0604020202020204" pitchFamily="34" charset="0"/>
              </a:rPr>
              <a:t>la </a:t>
            </a:r>
            <a:r>
              <a:rPr lang="es-MX" sz="2400" b="1" dirty="0">
                <a:solidFill>
                  <a:schemeClr val="accent6">
                    <a:lumMod val="75000"/>
                  </a:schemeClr>
                </a:solidFill>
                <a:latin typeface="Arial" panose="020B0604020202020204" pitchFamily="34" charset="0"/>
                <a:cs typeface="Arial" panose="020B0604020202020204" pitchFamily="34" charset="0"/>
              </a:rPr>
              <a:t>prevención de la </a:t>
            </a:r>
            <a:r>
              <a:rPr lang="es-MX" sz="2400" b="1" dirty="0" err="1" smtClean="0">
                <a:solidFill>
                  <a:schemeClr val="accent6">
                    <a:lumMod val="75000"/>
                  </a:schemeClr>
                </a:solidFill>
                <a:latin typeface="Arial" panose="020B0604020202020204" pitchFamily="34" charset="0"/>
                <a:cs typeface="Arial" panose="020B0604020202020204" pitchFamily="34" charset="0"/>
              </a:rPr>
              <a:t>preeclampsia</a:t>
            </a:r>
            <a:r>
              <a:rPr lang="es-MX" sz="2400" b="1" dirty="0">
                <a:solidFill>
                  <a:schemeClr val="accent6">
                    <a:lumMod val="75000"/>
                  </a:schemeClr>
                </a:solidFill>
                <a:latin typeface="Arial" panose="020B0604020202020204" pitchFamily="34" charset="0"/>
                <a:cs typeface="Arial" panose="020B0604020202020204" pitchFamily="34" charset="0"/>
              </a:rPr>
              <a:t>, mediante el monitoreo de </a:t>
            </a:r>
            <a:r>
              <a:rPr lang="es-MX" sz="2400" b="1" dirty="0" smtClean="0">
                <a:solidFill>
                  <a:schemeClr val="accent6">
                    <a:lumMod val="75000"/>
                  </a:schemeClr>
                </a:solidFill>
                <a:latin typeface="Arial" panose="020B0604020202020204" pitchFamily="34" charset="0"/>
                <a:cs typeface="Arial" panose="020B0604020202020204" pitchFamily="34" charset="0"/>
              </a:rPr>
              <a:t>signos vitales durante 24 </a:t>
            </a:r>
            <a:r>
              <a:rPr lang="es-MX" sz="2400" b="1" dirty="0">
                <a:solidFill>
                  <a:schemeClr val="accent6">
                    <a:lumMod val="75000"/>
                  </a:schemeClr>
                </a:solidFill>
                <a:latin typeface="Arial" panose="020B0604020202020204" pitchFamily="34" charset="0"/>
                <a:cs typeface="Arial" panose="020B0604020202020204" pitchFamily="34" charset="0"/>
              </a:rPr>
              <a:t>horas </a:t>
            </a:r>
            <a:r>
              <a:rPr lang="es-MX" sz="2400" b="1" dirty="0" smtClean="0">
                <a:solidFill>
                  <a:schemeClr val="accent6">
                    <a:lumMod val="75000"/>
                  </a:schemeClr>
                </a:solidFill>
                <a:latin typeface="Arial" panose="020B0604020202020204" pitchFamily="34" charset="0"/>
                <a:cs typeface="Arial" panose="020B0604020202020204" pitchFamily="34" charset="0"/>
              </a:rPr>
              <a:t>con la asistencia de profesionales especializados. </a:t>
            </a:r>
            <a:endParaRPr lang="es-MX" sz="2400" b="1" dirty="0">
              <a:solidFill>
                <a:schemeClr val="accent6">
                  <a:lumMod val="75000"/>
                </a:schemeClr>
              </a:solidFill>
              <a:latin typeface="Arial" panose="020B0604020202020204" pitchFamily="34" charset="0"/>
              <a:cs typeface="Arial" panose="020B0604020202020204" pitchFamily="34" charset="0"/>
            </a:endParaRPr>
          </a:p>
          <a:p>
            <a:pPr algn="just"/>
            <a:r>
              <a:rPr lang="es-MX" sz="2400" b="1" dirty="0" smtClean="0">
                <a:solidFill>
                  <a:schemeClr val="accent6">
                    <a:lumMod val="75000"/>
                  </a:schemeClr>
                </a:solidFill>
                <a:latin typeface="Arial" panose="020B0604020202020204" pitchFamily="34" charset="0"/>
                <a:cs typeface="Arial" panose="020B0604020202020204" pitchFamily="34" charset="0"/>
              </a:rPr>
              <a:t>						</a:t>
            </a:r>
            <a:endParaRPr lang="es-MX" sz="2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332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28C80C-F811-9214-B3BC-0606DC23C43A}"/>
              </a:ext>
            </a:extLst>
          </p:cNvPr>
          <p:cNvSpPr txBox="1"/>
          <p:nvPr/>
        </p:nvSpPr>
        <p:spPr>
          <a:xfrm>
            <a:off x="3866322" y="2910167"/>
            <a:ext cx="696519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Muchas gracias</a:t>
            </a:r>
            <a:r>
              <a:rPr kumimoji="0" lang="es-ES" sz="40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endPar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ángulo 4">
            <a:extLst>
              <a:ext uri="{FF2B5EF4-FFF2-40B4-BE49-F238E27FC236}">
                <a16:creationId xmlns:a16="http://schemas.microsoft.com/office/drawing/2014/main" id="{FF65DA7B-5ABB-DBFD-F7FB-BE9835248FA7}"/>
              </a:ext>
            </a:extLst>
          </p:cNvPr>
          <p:cNvSpPr/>
          <p:nvPr/>
        </p:nvSpPr>
        <p:spPr>
          <a:xfrm>
            <a:off x="0" y="6589643"/>
            <a:ext cx="8287473" cy="278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4755879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7331" y="835772"/>
            <a:ext cx="10515600" cy="710640"/>
          </a:xfrm>
        </p:spPr>
        <p:txBody>
          <a:bodyPr/>
          <a:lstStyle/>
          <a:p>
            <a:r>
              <a:rPr lang="es-BO" b="1" dirty="0">
                <a:solidFill>
                  <a:schemeClr val="accent2">
                    <a:lumMod val="75000"/>
                  </a:schemeClr>
                </a:solidFill>
                <a:latin typeface="Arial Black" panose="020B0A04020102020204" pitchFamily="34" charset="0"/>
              </a:rPr>
              <a:t>OBJETIVO</a:t>
            </a:r>
            <a:r>
              <a:rPr lang="es-BO" dirty="0">
                <a:solidFill>
                  <a:schemeClr val="accent2">
                    <a:lumMod val="75000"/>
                  </a:schemeClr>
                </a:solidFill>
              </a:rPr>
              <a:t> </a:t>
            </a:r>
            <a:br>
              <a:rPr lang="es-BO" dirty="0">
                <a:solidFill>
                  <a:schemeClr val="accent2">
                    <a:lumMod val="75000"/>
                  </a:schemeClr>
                </a:solidFill>
              </a:rPr>
            </a:br>
            <a:endParaRPr lang="es-BO" dirty="0">
              <a:solidFill>
                <a:schemeClr val="accent2">
                  <a:lumMod val="75000"/>
                </a:schemeClr>
              </a:solidFill>
            </a:endParaRPr>
          </a:p>
        </p:txBody>
      </p:sp>
      <p:sp>
        <p:nvSpPr>
          <p:cNvPr id="3" name="Marcador de contenido 2"/>
          <p:cNvSpPr>
            <a:spLocks noGrp="1"/>
          </p:cNvSpPr>
          <p:nvPr>
            <p:ph idx="4294967295"/>
          </p:nvPr>
        </p:nvSpPr>
        <p:spPr>
          <a:xfrm>
            <a:off x="798286" y="1378857"/>
            <a:ext cx="10053744" cy="5904121"/>
          </a:xfrm>
        </p:spPr>
        <p:txBody>
          <a:bodyPr>
            <a:normAutofit fontScale="25000" lnSpcReduction="20000"/>
          </a:bodyPr>
          <a:lstStyle/>
          <a:p>
            <a:pPr marL="0" indent="0">
              <a:lnSpc>
                <a:spcPct val="170000"/>
              </a:lnSpc>
              <a:buNone/>
            </a:pPr>
            <a:endParaRPr lang="es-MX" dirty="0"/>
          </a:p>
          <a:p>
            <a:pPr marL="0" indent="0" algn="just">
              <a:lnSpc>
                <a:spcPct val="170000"/>
              </a:lnSpc>
              <a:buNone/>
            </a:pPr>
            <a:r>
              <a:rPr lang="es-MX" sz="11200" b="1" dirty="0">
                <a:solidFill>
                  <a:schemeClr val="accent6">
                    <a:lumMod val="75000"/>
                  </a:schemeClr>
                </a:solidFill>
                <a:latin typeface="Arial" panose="020B0604020202020204" pitchFamily="34" charset="0"/>
                <a:cs typeface="Arial" panose="020B0604020202020204" pitchFamily="34" charset="0"/>
              </a:rPr>
              <a:t>Pilotear un sistema innovador de monitoreo de la salud de las mujeres embarazadas en condiciones de vulnerabilidad, para coadyuvar en la prevención de complicaciones durante todo el proceso del embarazo (parto y posparto), priorizando las  zonas </a:t>
            </a:r>
            <a:r>
              <a:rPr lang="es-MX" sz="11200" b="1" dirty="0">
                <a:solidFill>
                  <a:schemeClr val="accent6">
                    <a:lumMod val="75000"/>
                  </a:schemeClr>
                </a:solidFill>
                <a:latin typeface="Arial" panose="020B0604020202020204" pitchFamily="34" charset="0"/>
                <a:cs typeface="Arial" panose="020B0604020202020204" pitchFamily="34" charset="0"/>
              </a:rPr>
              <a:t>periurbanas de </a:t>
            </a:r>
            <a:r>
              <a:rPr lang="es-MX" sz="11200" b="1" dirty="0" smtClean="0">
                <a:solidFill>
                  <a:schemeClr val="accent6">
                    <a:lumMod val="75000"/>
                  </a:schemeClr>
                </a:solidFill>
                <a:latin typeface="Arial" panose="020B0604020202020204" pitchFamily="34" charset="0"/>
                <a:cs typeface="Arial" panose="020B0604020202020204" pitchFamily="34" charset="0"/>
              </a:rPr>
              <a:t>altura y llano en Bolivia</a:t>
            </a:r>
            <a:r>
              <a:rPr lang="es-MX" sz="11200" b="1" dirty="0">
                <a:solidFill>
                  <a:schemeClr val="accent6">
                    <a:lumMod val="75000"/>
                  </a:schemeClr>
                </a:solidFill>
                <a:latin typeface="Arial" panose="020B0604020202020204" pitchFamily="34" charset="0"/>
                <a:cs typeface="Arial" panose="020B0604020202020204" pitchFamily="34" charset="0"/>
              </a:rPr>
              <a:t>. </a:t>
            </a:r>
          </a:p>
          <a:p>
            <a:pPr marL="0" indent="0" algn="just">
              <a:lnSpc>
                <a:spcPct val="170000"/>
              </a:lnSpc>
              <a:buNone/>
            </a:pPr>
            <a:endParaRPr lang="es-MX" sz="11200" b="1" dirty="0">
              <a:solidFill>
                <a:schemeClr val="accent6">
                  <a:lumMod val="75000"/>
                </a:schemeClr>
              </a:solidFill>
              <a:latin typeface="Arial" panose="020B0604020202020204" pitchFamily="34" charset="0"/>
              <a:cs typeface="Arial" panose="020B0604020202020204" pitchFamily="34" charset="0"/>
            </a:endParaRPr>
          </a:p>
          <a:p>
            <a:pPr marL="0" indent="0">
              <a:lnSpc>
                <a:spcPct val="170000"/>
              </a:lnSpc>
              <a:buNone/>
            </a:pPr>
            <a:r>
              <a:rPr lang="es-MX" sz="11200" dirty="0">
                <a:solidFill>
                  <a:srgbClr val="7030A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72129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txBox="1">
            <a:spLocks/>
          </p:cNvSpPr>
          <p:nvPr/>
        </p:nvSpPr>
        <p:spPr>
          <a:xfrm>
            <a:off x="682171" y="304800"/>
            <a:ext cx="10828510" cy="592548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endParaRPr lang="es-BO" b="1" dirty="0">
              <a:solidFill>
                <a:schemeClr val="accent6">
                  <a:lumMod val="75000"/>
                </a:schemeClr>
              </a:solidFill>
              <a:latin typeface="Arial" panose="020B0604020202020204" pitchFamily="34" charset="0"/>
              <a:cs typeface="Arial" panose="020B0604020202020204" pitchFamily="34" charset="0"/>
            </a:endParaRPr>
          </a:p>
          <a:p>
            <a:pPr marL="0" indent="0" algn="just">
              <a:lnSpc>
                <a:spcPct val="100000"/>
              </a:lnSpc>
              <a:buNone/>
            </a:pPr>
            <a:r>
              <a:rPr lang="es-BO" b="1" dirty="0" smtClean="0">
                <a:solidFill>
                  <a:schemeClr val="accent6">
                    <a:lumMod val="75000"/>
                  </a:schemeClr>
                </a:solidFill>
                <a:latin typeface="Arial" panose="020B0604020202020204" pitchFamily="34" charset="0"/>
                <a:cs typeface="Arial" panose="020B0604020202020204" pitchFamily="34" charset="0"/>
              </a:rPr>
              <a:t>Este proyecto Piloto tendrá una duración de 3 </a:t>
            </a:r>
            <a:r>
              <a:rPr lang="es-BO" b="1" dirty="0" smtClean="0">
                <a:solidFill>
                  <a:schemeClr val="accent6">
                    <a:lumMod val="75000"/>
                  </a:schemeClr>
                </a:solidFill>
                <a:latin typeface="Arial" panose="020B0604020202020204" pitchFamily="34" charset="0"/>
                <a:cs typeface="Arial" panose="020B0604020202020204" pitchFamily="34" charset="0"/>
              </a:rPr>
              <a:t>años, </a:t>
            </a:r>
            <a:r>
              <a:rPr lang="es-BO" b="1" dirty="0" smtClean="0">
                <a:solidFill>
                  <a:schemeClr val="accent6">
                    <a:lumMod val="75000"/>
                  </a:schemeClr>
                </a:solidFill>
                <a:latin typeface="Arial" panose="020B0604020202020204" pitchFamily="34" charset="0"/>
                <a:cs typeface="Arial" panose="020B0604020202020204" pitchFamily="34" charset="0"/>
              </a:rPr>
              <a:t>el mismo </a:t>
            </a:r>
            <a:r>
              <a:rPr lang="es-BO" b="1" dirty="0" smtClean="0">
                <a:solidFill>
                  <a:schemeClr val="accent6">
                    <a:lumMod val="75000"/>
                  </a:schemeClr>
                </a:solidFill>
                <a:latin typeface="Arial" panose="020B0604020202020204" pitchFamily="34" charset="0"/>
                <a:cs typeface="Arial" panose="020B0604020202020204" pitchFamily="34" charset="0"/>
              </a:rPr>
              <a:t>estará </a:t>
            </a:r>
            <a:r>
              <a:rPr lang="es-BO" b="1" dirty="0" smtClean="0">
                <a:solidFill>
                  <a:schemeClr val="accent6">
                    <a:lumMod val="75000"/>
                  </a:schemeClr>
                </a:solidFill>
                <a:latin typeface="Arial" panose="020B0604020202020204" pitchFamily="34" charset="0"/>
                <a:cs typeface="Arial" panose="020B0604020202020204" pitchFamily="34" charset="0"/>
              </a:rPr>
              <a:t>en permanente monitoreo, </a:t>
            </a:r>
            <a:r>
              <a:rPr lang="es-BO" b="1" dirty="0" smtClean="0">
                <a:solidFill>
                  <a:schemeClr val="accent6">
                    <a:lumMod val="75000"/>
                  </a:schemeClr>
                </a:solidFill>
                <a:latin typeface="Arial" panose="020B0604020202020204" pitchFamily="34" charset="0"/>
                <a:cs typeface="Arial" panose="020B0604020202020204" pitchFamily="34" charset="0"/>
              </a:rPr>
              <a:t>bajo una coordinación y capacitación asistida. </a:t>
            </a:r>
            <a:endParaRPr lang="es-BO" b="1" dirty="0" smtClean="0">
              <a:solidFill>
                <a:schemeClr val="accent6">
                  <a:lumMod val="75000"/>
                </a:schemeClr>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endParaRPr lang="es-BO" b="1" dirty="0" smtClean="0">
              <a:solidFill>
                <a:schemeClr val="accent6">
                  <a:lumMod val="75000"/>
                </a:schemeClr>
              </a:solidFill>
              <a:latin typeface="Arial" panose="020B0604020202020204" pitchFamily="34" charset="0"/>
              <a:cs typeface="Arial" panose="020B0604020202020204" pitchFamily="34" charset="0"/>
            </a:endParaRPr>
          </a:p>
          <a:p>
            <a:pPr marL="0" indent="0" algn="just">
              <a:lnSpc>
                <a:spcPct val="100000"/>
              </a:lnSpc>
              <a:buNone/>
            </a:pPr>
            <a:r>
              <a:rPr lang="es-BO" b="1" dirty="0" smtClean="0">
                <a:solidFill>
                  <a:schemeClr val="accent6">
                    <a:lumMod val="75000"/>
                  </a:schemeClr>
                </a:solidFill>
                <a:latin typeface="Arial" panose="020B0604020202020204" pitchFamily="34" charset="0"/>
                <a:cs typeface="Arial" panose="020B0604020202020204" pitchFamily="34" charset="0"/>
              </a:rPr>
              <a:t>Contamos con 300 </a:t>
            </a:r>
            <a:r>
              <a:rPr lang="es-BO" b="1" dirty="0" smtClean="0">
                <a:solidFill>
                  <a:schemeClr val="accent6">
                    <a:lumMod val="75000"/>
                  </a:schemeClr>
                </a:solidFill>
                <a:latin typeface="Arial" panose="020B0604020202020204" pitchFamily="34" charset="0"/>
                <a:cs typeface="Arial" panose="020B0604020202020204" pitchFamily="34" charset="0"/>
              </a:rPr>
              <a:t>manillas que se </a:t>
            </a:r>
            <a:r>
              <a:rPr lang="es-BO" b="1" dirty="0" smtClean="0">
                <a:solidFill>
                  <a:schemeClr val="accent6">
                    <a:lumMod val="75000"/>
                  </a:schemeClr>
                </a:solidFill>
                <a:latin typeface="Arial" panose="020B0604020202020204" pitchFamily="34" charset="0"/>
                <a:cs typeface="Arial" panose="020B0604020202020204" pitchFamily="34" charset="0"/>
              </a:rPr>
              <a:t>reutilizarán. </a:t>
            </a:r>
            <a:endParaRPr lang="es-BO" b="1" dirty="0" smtClean="0">
              <a:solidFill>
                <a:schemeClr val="accent6">
                  <a:lumMod val="75000"/>
                </a:schemeClr>
              </a:solidFill>
              <a:latin typeface="Arial" panose="020B0604020202020204" pitchFamily="34" charset="0"/>
              <a:cs typeface="Arial" panose="020B0604020202020204" pitchFamily="34" charset="0"/>
            </a:endParaRPr>
          </a:p>
          <a:p>
            <a:pPr marL="0" indent="0" algn="just">
              <a:lnSpc>
                <a:spcPct val="100000"/>
              </a:lnSpc>
              <a:buNone/>
            </a:pPr>
            <a:endParaRPr lang="es-BO" b="1" dirty="0" smtClean="0">
              <a:solidFill>
                <a:schemeClr val="accent6">
                  <a:lumMod val="75000"/>
                </a:schemeClr>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Ø"/>
            </a:pPr>
            <a:r>
              <a:rPr lang="es-BO" b="1" dirty="0" smtClean="0">
                <a:solidFill>
                  <a:schemeClr val="accent6">
                    <a:lumMod val="75000"/>
                  </a:schemeClr>
                </a:solidFill>
                <a:latin typeface="Arial" panose="020B0604020202020204" pitchFamily="34" charset="0"/>
                <a:cs typeface="Arial" panose="020B0604020202020204" pitchFamily="34" charset="0"/>
              </a:rPr>
              <a:t>	150 manillas en las ciudades de La </a:t>
            </a:r>
            <a:r>
              <a:rPr lang="es-BO" b="1" dirty="0">
                <a:solidFill>
                  <a:schemeClr val="accent6">
                    <a:lumMod val="75000"/>
                  </a:schemeClr>
                </a:solidFill>
                <a:latin typeface="Arial" panose="020B0604020202020204" pitchFamily="34" charset="0"/>
                <a:cs typeface="Arial" panose="020B0604020202020204" pitchFamily="34" charset="0"/>
              </a:rPr>
              <a:t>P</a:t>
            </a:r>
            <a:r>
              <a:rPr lang="es-BO" b="1" dirty="0" smtClean="0">
                <a:solidFill>
                  <a:schemeClr val="accent6">
                    <a:lumMod val="75000"/>
                  </a:schemeClr>
                </a:solidFill>
                <a:latin typeface="Arial" panose="020B0604020202020204" pitchFamily="34" charset="0"/>
                <a:cs typeface="Arial" panose="020B0604020202020204" pitchFamily="34" charset="0"/>
              </a:rPr>
              <a:t>az y El  </a:t>
            </a:r>
            <a:r>
              <a:rPr lang="es-BO" b="1" dirty="0" smtClean="0">
                <a:solidFill>
                  <a:schemeClr val="accent6">
                    <a:lumMod val="75000"/>
                  </a:schemeClr>
                </a:solidFill>
                <a:latin typeface="Arial" panose="020B0604020202020204" pitchFamily="34" charset="0"/>
                <a:cs typeface="Arial" panose="020B0604020202020204" pitchFamily="34" charset="0"/>
              </a:rPr>
              <a:t>Alto. </a:t>
            </a:r>
            <a:endParaRPr lang="es-BO" b="1" dirty="0" smtClean="0">
              <a:solidFill>
                <a:schemeClr val="accent6">
                  <a:lumMod val="75000"/>
                </a:schemeClr>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Ø"/>
            </a:pPr>
            <a:r>
              <a:rPr lang="es-BO" b="1" dirty="0" smtClean="0">
                <a:solidFill>
                  <a:schemeClr val="accent6">
                    <a:lumMod val="75000"/>
                  </a:schemeClr>
                </a:solidFill>
                <a:latin typeface="Arial" panose="020B0604020202020204" pitchFamily="34" charset="0"/>
                <a:cs typeface="Arial" panose="020B0604020202020204" pitchFamily="34" charset="0"/>
              </a:rPr>
              <a:t>	150 manillas en Santa </a:t>
            </a:r>
            <a:r>
              <a:rPr lang="es-BO" b="1" dirty="0">
                <a:solidFill>
                  <a:schemeClr val="accent6">
                    <a:lumMod val="75000"/>
                  </a:schemeClr>
                </a:solidFill>
                <a:latin typeface="Arial" panose="020B0604020202020204" pitchFamily="34" charset="0"/>
                <a:cs typeface="Arial" panose="020B0604020202020204" pitchFamily="34" charset="0"/>
              </a:rPr>
              <a:t>C</a:t>
            </a:r>
            <a:r>
              <a:rPr lang="es-BO" b="1" dirty="0" smtClean="0">
                <a:solidFill>
                  <a:schemeClr val="accent6">
                    <a:lumMod val="75000"/>
                  </a:schemeClr>
                </a:solidFill>
                <a:latin typeface="Arial" panose="020B0604020202020204" pitchFamily="34" charset="0"/>
                <a:cs typeface="Arial" panose="020B0604020202020204" pitchFamily="34" charset="0"/>
              </a:rPr>
              <a:t>ruz.</a:t>
            </a:r>
          </a:p>
          <a:p>
            <a:pPr marL="0" indent="0" algn="just">
              <a:lnSpc>
                <a:spcPct val="100000"/>
              </a:lnSpc>
              <a:buFont typeface="Arial" panose="020B0604020202020204" pitchFamily="34" charset="0"/>
              <a:buNone/>
            </a:pPr>
            <a:endParaRPr lang="es-BO" b="1" dirty="0" smtClean="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886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13FFB9E-149E-F799-8729-6D00A8B6EAFF}"/>
              </a:ext>
            </a:extLst>
          </p:cNvPr>
          <p:cNvPicPr>
            <a:picLocks noChangeAspect="1"/>
          </p:cNvPicPr>
          <p:nvPr/>
        </p:nvPicPr>
        <p:blipFill rotWithShape="1">
          <a:blip r:embed="rId2"/>
          <a:srcRect l="24666" r="4439"/>
          <a:stretch/>
        </p:blipFill>
        <p:spPr>
          <a:xfrm>
            <a:off x="783771" y="1385179"/>
            <a:ext cx="4238171" cy="4585146"/>
          </a:xfrm>
          <a:prstGeom prst="rect">
            <a:avLst/>
          </a:prstGeom>
        </p:spPr>
      </p:pic>
      <p:pic>
        <p:nvPicPr>
          <p:cNvPr id="2" name="Imagen 1"/>
          <p:cNvPicPr>
            <a:picLocks noChangeAspect="1"/>
          </p:cNvPicPr>
          <p:nvPr/>
        </p:nvPicPr>
        <p:blipFill>
          <a:blip r:embed="rId3"/>
          <a:stretch>
            <a:fillRect/>
          </a:stretch>
        </p:blipFill>
        <p:spPr>
          <a:xfrm>
            <a:off x="6971587" y="1788139"/>
            <a:ext cx="3304527" cy="4163412"/>
          </a:xfrm>
          <a:prstGeom prst="rect">
            <a:avLst/>
          </a:prstGeom>
        </p:spPr>
      </p:pic>
      <p:sp>
        <p:nvSpPr>
          <p:cNvPr id="3" name="CuadroTexto 2">
            <a:extLst>
              <a:ext uri="{FF2B5EF4-FFF2-40B4-BE49-F238E27FC236}">
                <a16:creationId xmlns:a16="http://schemas.microsoft.com/office/drawing/2014/main" id="{C998476D-7A9F-4E80-AED2-F607177B130A}"/>
              </a:ext>
            </a:extLst>
          </p:cNvPr>
          <p:cNvSpPr txBox="1"/>
          <p:nvPr/>
        </p:nvSpPr>
        <p:spPr>
          <a:xfrm>
            <a:off x="3091954" y="285929"/>
            <a:ext cx="6257610" cy="954107"/>
          </a:xfrm>
          <a:prstGeom prst="rect">
            <a:avLst/>
          </a:prstGeom>
          <a:noFill/>
        </p:spPr>
        <p:txBody>
          <a:bodyPr wrap="none" rtlCol="0">
            <a:spAutoFit/>
          </a:bodyPr>
          <a:lstStyle/>
          <a:p>
            <a:r>
              <a:rPr lang="es-BO" sz="2800" b="1" dirty="0" smtClean="0">
                <a:solidFill>
                  <a:schemeClr val="accent6">
                    <a:lumMod val="75000"/>
                  </a:schemeClr>
                </a:solidFill>
              </a:rPr>
              <a:t>MONITOREO A MUJERES EMBARAZADAS</a:t>
            </a:r>
          </a:p>
          <a:p>
            <a:r>
              <a:rPr lang="es-BO" sz="2800" b="1" dirty="0" smtClean="0">
                <a:solidFill>
                  <a:schemeClr val="accent6">
                    <a:lumMod val="75000"/>
                  </a:schemeClr>
                </a:solidFill>
              </a:rPr>
              <a:t>POR MEDIO DE INTELIGENCIA ARTIFICIAL</a:t>
            </a:r>
            <a:endParaRPr lang="en-US" sz="2800" b="1" dirty="0">
              <a:solidFill>
                <a:schemeClr val="accent6">
                  <a:lumMod val="75000"/>
                </a:schemeClr>
              </a:solidFill>
            </a:endParaRPr>
          </a:p>
        </p:txBody>
      </p:sp>
    </p:spTree>
    <p:extLst>
      <p:ext uri="{BB962C8B-B14F-4D97-AF65-F5344CB8AC3E}">
        <p14:creationId xmlns:p14="http://schemas.microsoft.com/office/powerpoint/2010/main" val="3886577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7331" y="195719"/>
            <a:ext cx="10515600" cy="796925"/>
          </a:xfrm>
        </p:spPr>
        <p:txBody>
          <a:bodyPr/>
          <a:lstStyle/>
          <a:p>
            <a:r>
              <a:rPr lang="es-BO" dirty="0" smtClean="0">
                <a:solidFill>
                  <a:schemeClr val="accent2"/>
                </a:solidFill>
                <a:latin typeface="Arial Black" panose="020B0A04020102020204" pitchFamily="34" charset="0"/>
              </a:rPr>
              <a:t>PRE ECLAMPSIA</a:t>
            </a:r>
            <a:endParaRPr lang="es-BO" dirty="0">
              <a:solidFill>
                <a:schemeClr val="accent2"/>
              </a:solidFill>
              <a:latin typeface="Arial Black" panose="020B0A04020102020204" pitchFamily="34" charset="0"/>
            </a:endParaRPr>
          </a:p>
        </p:txBody>
      </p:sp>
      <p:sp>
        <p:nvSpPr>
          <p:cNvPr id="4" name="Rectángulo 3"/>
          <p:cNvSpPr/>
          <p:nvPr/>
        </p:nvSpPr>
        <p:spPr>
          <a:xfrm>
            <a:off x="377371" y="885371"/>
            <a:ext cx="10638972" cy="5262979"/>
          </a:xfrm>
          <a:prstGeom prst="rect">
            <a:avLst/>
          </a:prstGeom>
        </p:spPr>
        <p:txBody>
          <a:bodyPr wrap="square">
            <a:spAutoFit/>
          </a:bodyPr>
          <a:lstStyle/>
          <a:p>
            <a:pPr algn="just">
              <a:lnSpc>
                <a:spcPct val="150000"/>
              </a:lnSpc>
            </a:pPr>
            <a:r>
              <a:rPr lang="es-MX" sz="2800" b="1" dirty="0" smtClean="0">
                <a:solidFill>
                  <a:schemeClr val="accent6">
                    <a:lumMod val="75000"/>
                  </a:schemeClr>
                </a:solidFill>
                <a:latin typeface="Arial" panose="020B0604020202020204" pitchFamily="34" charset="0"/>
                <a:cs typeface="Arial" panose="020B0604020202020204" pitchFamily="34" charset="0"/>
              </a:rPr>
              <a:t>Es </a:t>
            </a:r>
            <a:r>
              <a:rPr lang="es-MX" sz="2800" b="1" dirty="0" smtClean="0">
                <a:solidFill>
                  <a:schemeClr val="accent6">
                    <a:lumMod val="75000"/>
                  </a:schemeClr>
                </a:solidFill>
                <a:latin typeface="Arial" panose="020B0604020202020204" pitchFamily="34" charset="0"/>
                <a:cs typeface="Arial" panose="020B0604020202020204" pitchFamily="34" charset="0"/>
              </a:rPr>
              <a:t>una </a:t>
            </a:r>
            <a:r>
              <a:rPr lang="es-MX" sz="2800" b="1" dirty="0">
                <a:solidFill>
                  <a:schemeClr val="accent6">
                    <a:lumMod val="75000"/>
                  </a:schemeClr>
                </a:solidFill>
                <a:latin typeface="Arial" panose="020B0604020202020204" pitchFamily="34" charset="0"/>
                <a:cs typeface="Arial" panose="020B0604020202020204" pitchFamily="34" charset="0"/>
              </a:rPr>
              <a:t>de las principales causas de muerte materna y </a:t>
            </a:r>
            <a:r>
              <a:rPr lang="es-MX" sz="2800" b="1" dirty="0" smtClean="0">
                <a:solidFill>
                  <a:schemeClr val="accent6">
                    <a:lumMod val="75000"/>
                  </a:schemeClr>
                </a:solidFill>
                <a:latin typeface="Arial" panose="020B0604020202020204" pitchFamily="34" charset="0"/>
                <a:cs typeface="Arial" panose="020B0604020202020204" pitchFamily="34" charset="0"/>
              </a:rPr>
              <a:t>neonatal y, se está convirtiendo en un problema de salud global prioritaria, su incidencia ha </a:t>
            </a:r>
            <a:r>
              <a:rPr lang="es-MX" sz="2800" b="1" dirty="0">
                <a:solidFill>
                  <a:schemeClr val="accent6">
                    <a:lumMod val="75000"/>
                  </a:schemeClr>
                </a:solidFill>
                <a:latin typeface="Arial" panose="020B0604020202020204" pitchFamily="34" charset="0"/>
                <a:cs typeface="Arial" panose="020B0604020202020204" pitchFamily="34" charset="0"/>
              </a:rPr>
              <a:t>incrementado en las ultimas </a:t>
            </a:r>
            <a:r>
              <a:rPr lang="es-MX" sz="2800" b="1" dirty="0" smtClean="0">
                <a:solidFill>
                  <a:schemeClr val="accent6">
                    <a:lumMod val="75000"/>
                  </a:schemeClr>
                </a:solidFill>
                <a:latin typeface="Arial" panose="020B0604020202020204" pitchFamily="34" charset="0"/>
                <a:cs typeface="Arial" panose="020B0604020202020204" pitchFamily="34" charset="0"/>
              </a:rPr>
              <a:t>décadas, </a:t>
            </a:r>
            <a:r>
              <a:rPr lang="es-MX" sz="2800" b="1" dirty="0">
                <a:solidFill>
                  <a:schemeClr val="accent6">
                    <a:lumMod val="75000"/>
                  </a:schemeClr>
                </a:solidFill>
                <a:latin typeface="Arial" panose="020B0604020202020204" pitchFamily="34" charset="0"/>
                <a:cs typeface="Arial" panose="020B0604020202020204" pitchFamily="34" charset="0"/>
              </a:rPr>
              <a:t>y complica 7 al </a:t>
            </a:r>
            <a:r>
              <a:rPr lang="es-MX" sz="2800" b="1" dirty="0" smtClean="0">
                <a:solidFill>
                  <a:schemeClr val="accent6">
                    <a:lumMod val="75000"/>
                  </a:schemeClr>
                </a:solidFill>
                <a:latin typeface="Arial" panose="020B0604020202020204" pitchFamily="34" charset="0"/>
                <a:cs typeface="Arial" panose="020B0604020202020204" pitchFamily="34" charset="0"/>
              </a:rPr>
              <a:t>12% </a:t>
            </a:r>
            <a:r>
              <a:rPr lang="es-MX" sz="2800" b="1" dirty="0">
                <a:solidFill>
                  <a:schemeClr val="accent6">
                    <a:lumMod val="75000"/>
                  </a:schemeClr>
                </a:solidFill>
                <a:latin typeface="Arial" panose="020B0604020202020204" pitchFamily="34" charset="0"/>
                <a:cs typeface="Arial" panose="020B0604020202020204" pitchFamily="34" charset="0"/>
              </a:rPr>
              <a:t>de los embarazos.</a:t>
            </a:r>
          </a:p>
          <a:p>
            <a:pPr algn="just">
              <a:lnSpc>
                <a:spcPct val="150000"/>
              </a:lnSpc>
            </a:pPr>
            <a:r>
              <a:rPr lang="es-MX" sz="2800" b="1" dirty="0" smtClean="0">
                <a:solidFill>
                  <a:schemeClr val="accent6">
                    <a:lumMod val="75000"/>
                  </a:schemeClr>
                </a:solidFill>
                <a:latin typeface="Arial" panose="020B0604020202020204" pitchFamily="34" charset="0"/>
                <a:cs typeface="Arial" panose="020B0604020202020204" pitchFamily="34" charset="0"/>
              </a:rPr>
              <a:t>FIGO (</a:t>
            </a:r>
            <a:r>
              <a:rPr lang="es-MX" sz="2800" b="1" dirty="0" smtClean="0">
                <a:solidFill>
                  <a:schemeClr val="accent6">
                    <a:lumMod val="75000"/>
                  </a:schemeClr>
                </a:solidFill>
                <a:latin typeface="Arial" panose="020B0604020202020204" pitchFamily="34" charset="0"/>
                <a:cs typeface="Arial" panose="020B0604020202020204" pitchFamily="34" charset="0"/>
              </a:rPr>
              <a:t>Federación </a:t>
            </a:r>
            <a:r>
              <a:rPr lang="es-MX" sz="2800" b="1" dirty="0">
                <a:solidFill>
                  <a:schemeClr val="accent6">
                    <a:lumMod val="75000"/>
                  </a:schemeClr>
                </a:solidFill>
                <a:latin typeface="Arial" panose="020B0604020202020204" pitchFamily="34" charset="0"/>
                <a:cs typeface="Arial" panose="020B0604020202020204" pitchFamily="34" charset="0"/>
              </a:rPr>
              <a:t>Internacional de Ginecología y Obstetricia)</a:t>
            </a:r>
          </a:p>
          <a:p>
            <a:pPr algn="just">
              <a:lnSpc>
                <a:spcPct val="150000"/>
              </a:lnSpc>
            </a:pPr>
            <a:r>
              <a:rPr lang="es-MX" sz="2800" b="1" dirty="0" smtClean="0">
                <a:solidFill>
                  <a:schemeClr val="accent6">
                    <a:lumMod val="75000"/>
                  </a:schemeClr>
                </a:solidFill>
                <a:latin typeface="Arial" panose="020B0604020202020204" pitchFamily="34" charset="0"/>
                <a:cs typeface="Arial" panose="020B0604020202020204" pitchFamily="34" charset="0"/>
              </a:rPr>
              <a:t>el 2019: 76.000 </a:t>
            </a:r>
            <a:r>
              <a:rPr lang="es-MX" sz="2800" b="1" dirty="0">
                <a:solidFill>
                  <a:schemeClr val="accent6">
                    <a:lumMod val="75000"/>
                  </a:schemeClr>
                </a:solidFill>
                <a:latin typeface="Arial" panose="020B0604020202020204" pitchFamily="34" charset="0"/>
                <a:cs typeface="Arial" panose="020B0604020202020204" pitchFamily="34" charset="0"/>
              </a:rPr>
              <a:t>mujeres y 500.000 bebes mueren cada año </a:t>
            </a:r>
            <a:r>
              <a:rPr lang="es-MX" sz="2800" b="1" dirty="0" smtClean="0">
                <a:solidFill>
                  <a:schemeClr val="accent6">
                    <a:lumMod val="75000"/>
                  </a:schemeClr>
                </a:solidFill>
                <a:latin typeface="Arial" panose="020B0604020202020204" pitchFamily="34" charset="0"/>
                <a:cs typeface="Arial" panose="020B0604020202020204" pitchFamily="34" charset="0"/>
              </a:rPr>
              <a:t>por causa de </a:t>
            </a:r>
            <a:r>
              <a:rPr lang="es-MX" sz="2800" b="1" dirty="0">
                <a:solidFill>
                  <a:schemeClr val="accent6">
                    <a:lumMod val="75000"/>
                  </a:schemeClr>
                </a:solidFill>
                <a:latin typeface="Arial" panose="020B0604020202020204" pitchFamily="34" charset="0"/>
                <a:cs typeface="Arial" panose="020B0604020202020204" pitchFamily="34" charset="0"/>
              </a:rPr>
              <a:t>hipertensión y pre eclampsia durante el </a:t>
            </a:r>
            <a:r>
              <a:rPr lang="es-MX" sz="2800" b="1" dirty="0" smtClean="0">
                <a:solidFill>
                  <a:schemeClr val="accent6">
                    <a:lumMod val="75000"/>
                  </a:schemeClr>
                </a:solidFill>
                <a:latin typeface="Arial" panose="020B0604020202020204" pitchFamily="34" charset="0"/>
                <a:cs typeface="Arial" panose="020B0604020202020204" pitchFamily="34" charset="0"/>
              </a:rPr>
              <a:t>embarazo.</a:t>
            </a:r>
            <a:endParaRPr lang="es-MX" sz="28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524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168802" y="4667556"/>
          <a:ext cx="2684321" cy="1449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nvPr>
        </p:nvGraphicFramePr>
        <p:xfrm>
          <a:off x="4615542" y="4674647"/>
          <a:ext cx="4107534" cy="1796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a 5"/>
          <p:cNvGraphicFramePr/>
          <p:nvPr>
            <p:extLst/>
          </p:nvPr>
        </p:nvGraphicFramePr>
        <p:xfrm>
          <a:off x="8944630" y="4535710"/>
          <a:ext cx="3025827" cy="158084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a 7"/>
          <p:cNvGraphicFramePr/>
          <p:nvPr>
            <p:extLst>
              <p:ext uri="{D42A27DB-BD31-4B8C-83A1-F6EECF244321}">
                <p14:modId xmlns:p14="http://schemas.microsoft.com/office/powerpoint/2010/main" val="1911164771"/>
              </p:ext>
            </p:extLst>
          </p:nvPr>
        </p:nvGraphicFramePr>
        <p:xfrm>
          <a:off x="297132" y="-114736"/>
          <a:ext cx="12112582" cy="467464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2" name="Rectángulo 11"/>
          <p:cNvSpPr/>
          <p:nvPr/>
        </p:nvSpPr>
        <p:spPr>
          <a:xfrm>
            <a:off x="6353423" y="817295"/>
            <a:ext cx="5617034" cy="1754326"/>
          </a:xfrm>
          <a:prstGeom prst="rect">
            <a:avLst/>
          </a:prstGeom>
          <a:noFill/>
        </p:spPr>
        <p:txBody>
          <a:bodyPr wrap="squar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CLINICA PILOTO</a:t>
            </a:r>
          </a:p>
          <a:p>
            <a:pPr algn="ctr"/>
            <a:r>
              <a:rPr lang="es-ES" sz="5400" b="1" cap="none" spc="0" dirty="0">
                <a:ln w="22225">
                  <a:solidFill>
                    <a:schemeClr val="accent2"/>
                  </a:solidFill>
                  <a:prstDash val="solid"/>
                </a:ln>
                <a:solidFill>
                  <a:schemeClr val="accent2">
                    <a:lumMod val="40000"/>
                    <a:lumOff val="60000"/>
                  </a:schemeClr>
                </a:solidFill>
                <a:effectLst/>
              </a:rPr>
              <a:t> CIES LA PAZ</a:t>
            </a:r>
          </a:p>
        </p:txBody>
      </p:sp>
      <p:sp>
        <p:nvSpPr>
          <p:cNvPr id="13" name="CuadroTexto 12"/>
          <p:cNvSpPr txBox="1"/>
          <p:nvPr/>
        </p:nvSpPr>
        <p:spPr>
          <a:xfrm>
            <a:off x="7286172" y="2417733"/>
            <a:ext cx="4332104" cy="307777"/>
          </a:xfrm>
          <a:prstGeom prst="rect">
            <a:avLst/>
          </a:prstGeom>
          <a:noFill/>
        </p:spPr>
        <p:txBody>
          <a:bodyPr wrap="square" rtlCol="0">
            <a:spAutoFit/>
          </a:bodyPr>
          <a:lstStyle/>
          <a:p>
            <a:r>
              <a:rPr lang="es-BO" sz="1400" b="1" dirty="0">
                <a:solidFill>
                  <a:schemeClr val="accent6">
                    <a:lumMod val="75000"/>
                  </a:schemeClr>
                </a:solidFill>
              </a:rPr>
              <a:t>C. Colombia entre Boquerón y Zoilo Flores N 539 La Paz</a:t>
            </a:r>
          </a:p>
        </p:txBody>
      </p:sp>
    </p:spTree>
    <p:extLst>
      <p:ext uri="{BB962C8B-B14F-4D97-AF65-F5344CB8AC3E}">
        <p14:creationId xmlns:p14="http://schemas.microsoft.com/office/powerpoint/2010/main" val="1932352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319884059"/>
              </p:ext>
            </p:extLst>
          </p:nvPr>
        </p:nvGraphicFramePr>
        <p:xfrm>
          <a:off x="1799773" y="3715657"/>
          <a:ext cx="8157027" cy="242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extLst>
              <p:ext uri="{D42A27DB-BD31-4B8C-83A1-F6EECF244321}">
                <p14:modId xmlns:p14="http://schemas.microsoft.com/office/powerpoint/2010/main" val="333337061"/>
              </p:ext>
            </p:extLst>
          </p:nvPr>
        </p:nvGraphicFramePr>
        <p:xfrm>
          <a:off x="6437078" y="3889827"/>
          <a:ext cx="2641600" cy="23065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a 10"/>
          <p:cNvGraphicFramePr/>
          <p:nvPr>
            <p:extLst>
              <p:ext uri="{D42A27DB-BD31-4B8C-83A1-F6EECF244321}">
                <p14:modId xmlns:p14="http://schemas.microsoft.com/office/powerpoint/2010/main" val="2755869321"/>
              </p:ext>
            </p:extLst>
          </p:nvPr>
        </p:nvGraphicFramePr>
        <p:xfrm>
          <a:off x="9419779" y="3889827"/>
          <a:ext cx="2641600" cy="23065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3" name="Diagrama 12"/>
          <p:cNvGraphicFramePr/>
          <p:nvPr>
            <p:extLst>
              <p:ext uri="{D42A27DB-BD31-4B8C-83A1-F6EECF244321}">
                <p14:modId xmlns:p14="http://schemas.microsoft.com/office/powerpoint/2010/main" val="2192788595"/>
              </p:ext>
            </p:extLst>
          </p:nvPr>
        </p:nvGraphicFramePr>
        <p:xfrm>
          <a:off x="2510970" y="58057"/>
          <a:ext cx="9681030" cy="613833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7" name="Rectángulo 16"/>
          <p:cNvSpPr/>
          <p:nvPr/>
        </p:nvSpPr>
        <p:spPr>
          <a:xfrm>
            <a:off x="0" y="361858"/>
            <a:ext cx="6096000" cy="1754326"/>
          </a:xfrm>
          <a:prstGeom prst="rect">
            <a:avLst/>
          </a:prstGeom>
        </p:spPr>
        <p:txBody>
          <a:bodyPr>
            <a:spAutoFit/>
          </a:bodyPr>
          <a:lstStyle/>
          <a:p>
            <a:pPr lvl="0" algn="ctr"/>
            <a:r>
              <a:rPr lang="es-ES" sz="5400" b="1" dirty="0">
                <a:ln w="22225">
                  <a:solidFill>
                    <a:srgbClr val="ED7D31"/>
                  </a:solidFill>
                  <a:prstDash val="solid"/>
                </a:ln>
                <a:solidFill>
                  <a:srgbClr val="ED7D31">
                    <a:lumMod val="40000"/>
                    <a:lumOff val="60000"/>
                  </a:srgbClr>
                </a:solidFill>
              </a:rPr>
              <a:t>CLINICA PILOTO</a:t>
            </a:r>
          </a:p>
          <a:p>
            <a:pPr lvl="0" algn="ctr"/>
            <a:r>
              <a:rPr lang="es-ES" sz="5400" b="1" dirty="0">
                <a:ln w="22225">
                  <a:solidFill>
                    <a:srgbClr val="ED7D31"/>
                  </a:solidFill>
                  <a:prstDash val="solid"/>
                </a:ln>
                <a:solidFill>
                  <a:srgbClr val="ED7D31">
                    <a:lumMod val="40000"/>
                    <a:lumOff val="60000"/>
                  </a:srgbClr>
                </a:solidFill>
              </a:rPr>
              <a:t> CIES SANTA CRUZ</a:t>
            </a:r>
          </a:p>
        </p:txBody>
      </p:sp>
      <p:grpSp>
        <p:nvGrpSpPr>
          <p:cNvPr id="19" name="Grupo 18"/>
          <p:cNvGrpSpPr/>
          <p:nvPr/>
        </p:nvGrpSpPr>
        <p:grpSpPr>
          <a:xfrm>
            <a:off x="460934" y="3146717"/>
            <a:ext cx="3643161" cy="544055"/>
            <a:chOff x="5087675" y="3113555"/>
            <a:chExt cx="3643161" cy="544055"/>
          </a:xfrm>
        </p:grpSpPr>
        <p:sp>
          <p:nvSpPr>
            <p:cNvPr id="20" name="Redondear rectángulo de esquina del mismo lado 19"/>
            <p:cNvSpPr/>
            <p:nvPr/>
          </p:nvSpPr>
          <p:spPr>
            <a:xfrm rot="10800000">
              <a:off x="5087675" y="3113555"/>
              <a:ext cx="3643161" cy="544055"/>
            </a:xfrm>
            <a:prstGeom prst="round2SameRect">
              <a:avLst>
                <a:gd name="adj1" fmla="val 10500"/>
                <a:gd name="adj2" fmla="val 0"/>
              </a:avLst>
            </a:pr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1" name="Redondear rectángulo de esquina del mismo lado 4"/>
            <p:cNvSpPr txBox="1"/>
            <p:nvPr/>
          </p:nvSpPr>
          <p:spPr>
            <a:xfrm rot="21600000">
              <a:off x="5104407" y="3113555"/>
              <a:ext cx="3609697" cy="527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dirty="0">
                  <a:solidFill>
                    <a:sysClr val="window" lastClr="FFFFFF"/>
                  </a:solidFill>
                  <a:latin typeface="Calibri" panose="020F0502020204030204"/>
                </a:rPr>
                <a:t>RED CENTRO </a:t>
              </a:r>
              <a:endParaRPr lang="es-ES" sz="1800" kern="1200" dirty="0">
                <a:solidFill>
                  <a:sysClr val="window" lastClr="FFFFFF"/>
                </a:solidFill>
                <a:latin typeface="Calibri" panose="020F0502020204030204"/>
                <a:ea typeface="+mn-ea"/>
                <a:cs typeface="+mn-cs"/>
              </a:endParaRPr>
            </a:p>
          </p:txBody>
        </p:sp>
      </p:grpSp>
      <p:graphicFrame>
        <p:nvGraphicFramePr>
          <p:cNvPr id="22" name="Diagrama 21"/>
          <p:cNvGraphicFramePr/>
          <p:nvPr>
            <p:extLst>
              <p:ext uri="{D42A27DB-BD31-4B8C-83A1-F6EECF244321}">
                <p14:modId xmlns:p14="http://schemas.microsoft.com/office/powerpoint/2010/main" val="3350743670"/>
              </p:ext>
            </p:extLst>
          </p:nvPr>
        </p:nvGraphicFramePr>
        <p:xfrm>
          <a:off x="449422" y="3997514"/>
          <a:ext cx="3197615" cy="152218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23" name="Imagen 22"/>
          <p:cNvPicPr>
            <a:picLocks noChangeAspect="1"/>
          </p:cNvPicPr>
          <p:nvPr/>
        </p:nvPicPr>
        <p:blipFill>
          <a:blip r:embed="rId27"/>
          <a:stretch>
            <a:fillRect/>
          </a:stretch>
        </p:blipFill>
        <p:spPr>
          <a:xfrm>
            <a:off x="2166060" y="1957675"/>
            <a:ext cx="3296390" cy="515255"/>
          </a:xfrm>
          <a:prstGeom prst="rect">
            <a:avLst/>
          </a:prstGeom>
        </p:spPr>
      </p:pic>
    </p:spTree>
    <p:extLst>
      <p:ext uri="{BB962C8B-B14F-4D97-AF65-F5344CB8AC3E}">
        <p14:creationId xmlns:p14="http://schemas.microsoft.com/office/powerpoint/2010/main" val="188242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85" y="515030"/>
            <a:ext cx="10515600" cy="796925"/>
          </a:xfrm>
        </p:spPr>
        <p:txBody>
          <a:bodyPr/>
          <a:lstStyle/>
          <a:p>
            <a:r>
              <a:rPr lang="es-BO" dirty="0" smtClean="0">
                <a:solidFill>
                  <a:schemeClr val="accent2">
                    <a:lumMod val="75000"/>
                  </a:schemeClr>
                </a:solidFill>
                <a:latin typeface="Arial Black" panose="020B0A04020102020204" pitchFamily="34" charset="0"/>
                <a:cs typeface="Arial" panose="020B0604020202020204" pitchFamily="34" charset="0"/>
              </a:rPr>
              <a:t> CRITERIOS DE CAPTACIÓN</a:t>
            </a:r>
            <a:endParaRPr lang="es-BO" dirty="0"/>
          </a:p>
        </p:txBody>
      </p:sp>
      <p:sp>
        <p:nvSpPr>
          <p:cNvPr id="4" name="Marcador de contenido 2"/>
          <p:cNvSpPr txBox="1">
            <a:spLocks/>
          </p:cNvSpPr>
          <p:nvPr/>
        </p:nvSpPr>
        <p:spPr>
          <a:xfrm>
            <a:off x="508000" y="1564129"/>
            <a:ext cx="11045371" cy="4822157"/>
          </a:xfr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s-MX" sz="11200" b="1" dirty="0" smtClean="0">
                <a:solidFill>
                  <a:schemeClr val="accent6">
                    <a:lumMod val="75000"/>
                  </a:schemeClr>
                </a:solidFill>
                <a:latin typeface="Arial" panose="020B0604020202020204" pitchFamily="34" charset="0"/>
                <a:cs typeface="Arial" panose="020B0604020202020204" pitchFamily="34" charset="0"/>
              </a:rPr>
              <a:t>Primer </a:t>
            </a:r>
            <a:r>
              <a:rPr lang="es-MX" sz="11200" b="1" dirty="0">
                <a:solidFill>
                  <a:schemeClr val="accent6">
                    <a:lumMod val="75000"/>
                  </a:schemeClr>
                </a:solidFill>
                <a:latin typeface="Arial" panose="020B0604020202020204" pitchFamily="34" charset="0"/>
                <a:cs typeface="Arial" panose="020B0604020202020204" pitchFamily="34" charset="0"/>
              </a:rPr>
              <a:t>trimestre del embarazo </a:t>
            </a:r>
            <a:r>
              <a:rPr lang="es-MX" sz="11200" b="1" dirty="0" smtClean="0">
                <a:solidFill>
                  <a:schemeClr val="accent6">
                    <a:lumMod val="75000"/>
                  </a:schemeClr>
                </a:solidFill>
                <a:latin typeface="Arial" panose="020B0604020202020204" pitchFamily="34" charset="0"/>
                <a:cs typeface="Arial" panose="020B0604020202020204" pitchFamily="34" charset="0"/>
              </a:rPr>
              <a:t>cuenten con test de embarazo y ecografía, y se </a:t>
            </a:r>
            <a:r>
              <a:rPr lang="es-MX" sz="11200" b="1" dirty="0" smtClean="0">
                <a:solidFill>
                  <a:schemeClr val="accent6">
                    <a:lumMod val="75000"/>
                  </a:schemeClr>
                </a:solidFill>
                <a:latin typeface="Arial" panose="020B0604020202020204" pitchFamily="34" charset="0"/>
                <a:cs typeface="Arial" panose="020B0604020202020204" pitchFamily="34" charset="0"/>
              </a:rPr>
              <a:t>evaluarán </a:t>
            </a:r>
            <a:r>
              <a:rPr lang="es-MX" sz="11200" b="1" dirty="0" smtClean="0">
                <a:solidFill>
                  <a:schemeClr val="accent6">
                    <a:lumMod val="75000"/>
                  </a:schemeClr>
                </a:solidFill>
                <a:latin typeface="Arial" panose="020B0604020202020204" pitchFamily="34" charset="0"/>
                <a:cs typeface="Arial" panose="020B0604020202020204" pitchFamily="34" charset="0"/>
              </a:rPr>
              <a:t>factores de riesgo y antecedentes.</a:t>
            </a:r>
          </a:p>
          <a:p>
            <a:pPr marL="0" indent="0">
              <a:lnSpc>
                <a:spcPct val="120000"/>
              </a:lnSpc>
              <a:buNone/>
            </a:pPr>
            <a:endParaRPr lang="es-MX" sz="11200" b="1" dirty="0" smtClean="0">
              <a:solidFill>
                <a:schemeClr val="accent6">
                  <a:lumMod val="75000"/>
                </a:schemeClr>
              </a:solidFill>
              <a:latin typeface="Arial" panose="020B0604020202020204" pitchFamily="34" charset="0"/>
              <a:cs typeface="Arial" panose="020B0604020202020204" pitchFamily="34" charset="0"/>
            </a:endParaRPr>
          </a:p>
          <a:p>
            <a:pPr marL="0" indent="0">
              <a:lnSpc>
                <a:spcPct val="120000"/>
              </a:lnSpc>
              <a:buNone/>
            </a:pPr>
            <a:r>
              <a:rPr lang="es-MX" sz="11200" b="1" dirty="0" smtClean="0">
                <a:solidFill>
                  <a:schemeClr val="accent6">
                    <a:lumMod val="75000"/>
                  </a:schemeClr>
                </a:solidFill>
                <a:latin typeface="Arial" panose="020B0604020202020204" pitchFamily="34" charset="0"/>
                <a:cs typeface="Arial" panose="020B0604020202020204" pitchFamily="34" charset="0"/>
              </a:rPr>
              <a:t>Antecedentes </a:t>
            </a:r>
            <a:r>
              <a:rPr lang="es-MX" sz="11200" b="1" dirty="0" smtClean="0">
                <a:solidFill>
                  <a:schemeClr val="accent6">
                    <a:lumMod val="75000"/>
                  </a:schemeClr>
                </a:solidFill>
                <a:latin typeface="Arial" panose="020B0604020202020204" pitchFamily="34" charset="0"/>
                <a:cs typeface="Arial" panose="020B0604020202020204" pitchFamily="34" charset="0"/>
              </a:rPr>
              <a:t>+ monitoreo de presión </a:t>
            </a:r>
            <a:r>
              <a:rPr lang="es-MX" sz="11200" b="1" dirty="0" smtClean="0">
                <a:solidFill>
                  <a:schemeClr val="accent6">
                    <a:lumMod val="75000"/>
                  </a:schemeClr>
                </a:solidFill>
                <a:latin typeface="Arial" panose="020B0604020202020204" pitchFamily="34" charset="0"/>
                <a:cs typeface="Arial" panose="020B0604020202020204" pitchFamily="34" charset="0"/>
              </a:rPr>
              <a:t>arterial (FIGO </a:t>
            </a:r>
            <a:r>
              <a:rPr lang="es-MX" sz="11200" b="1" dirty="0" smtClean="0">
                <a:solidFill>
                  <a:schemeClr val="accent6">
                    <a:lumMod val="75000"/>
                  </a:schemeClr>
                </a:solidFill>
                <a:latin typeface="Arial" panose="020B0604020202020204" pitchFamily="34" charset="0"/>
                <a:cs typeface="Arial" panose="020B0604020202020204" pitchFamily="34" charset="0"/>
              </a:rPr>
              <a:t>y </a:t>
            </a:r>
            <a:r>
              <a:rPr lang="es-MX" sz="11200" b="1" dirty="0" smtClean="0">
                <a:solidFill>
                  <a:schemeClr val="accent6">
                    <a:lumMod val="75000"/>
                  </a:schemeClr>
                </a:solidFill>
                <a:latin typeface="Arial" panose="020B0604020202020204" pitchFamily="34" charset="0"/>
                <a:cs typeface="Arial" panose="020B0604020202020204" pitchFamily="34" charset="0"/>
              </a:rPr>
              <a:t>OMS) </a:t>
            </a:r>
            <a:r>
              <a:rPr lang="es-MX" sz="11200" b="1" dirty="0" smtClean="0">
                <a:solidFill>
                  <a:schemeClr val="accent6">
                    <a:lumMod val="75000"/>
                  </a:schemeClr>
                </a:solidFill>
                <a:latin typeface="Arial" panose="020B0604020202020204" pitchFamily="34" charset="0"/>
                <a:cs typeface="Arial" panose="020B0604020202020204" pitchFamily="34" charset="0"/>
              </a:rPr>
              <a:t>indican </a:t>
            </a:r>
            <a:r>
              <a:rPr lang="es-MX" sz="11200" b="1" dirty="0" smtClean="0">
                <a:solidFill>
                  <a:schemeClr val="accent6">
                    <a:lumMod val="75000"/>
                  </a:schemeClr>
                </a:solidFill>
                <a:latin typeface="Arial" panose="020B0604020202020204" pitchFamily="34" charset="0"/>
                <a:cs typeface="Arial" panose="020B0604020202020204" pitchFamily="34" charset="0"/>
              </a:rPr>
              <a:t>el </a:t>
            </a:r>
            <a:r>
              <a:rPr lang="es-MX" sz="11200" b="1" dirty="0" smtClean="0">
                <a:solidFill>
                  <a:schemeClr val="accent6">
                    <a:lumMod val="75000"/>
                  </a:schemeClr>
                </a:solidFill>
                <a:latin typeface="Arial" panose="020B0604020202020204" pitchFamily="34" charset="0"/>
                <a:cs typeface="Arial" panose="020B0604020202020204" pitchFamily="34" charset="0"/>
              </a:rPr>
              <a:t>60 a 80% pueden ser diagnosticadas </a:t>
            </a:r>
            <a:r>
              <a:rPr lang="es-MX" sz="11200" b="1" dirty="0" smtClean="0">
                <a:solidFill>
                  <a:schemeClr val="accent6">
                    <a:lumMod val="75000"/>
                  </a:schemeClr>
                </a:solidFill>
                <a:latin typeface="Arial" panose="020B0604020202020204" pitchFamily="34" charset="0"/>
                <a:cs typeface="Arial" panose="020B0604020202020204" pitchFamily="34" charset="0"/>
              </a:rPr>
              <a:t>oportunamente.</a:t>
            </a:r>
          </a:p>
          <a:p>
            <a:pPr marL="0" indent="0">
              <a:lnSpc>
                <a:spcPct val="120000"/>
              </a:lnSpc>
              <a:buNone/>
            </a:pPr>
            <a:endParaRPr lang="es-MX" sz="11200" b="1" dirty="0" smtClean="0">
              <a:solidFill>
                <a:schemeClr val="accent6">
                  <a:lumMod val="75000"/>
                </a:schemeClr>
              </a:solidFill>
              <a:latin typeface="Arial" panose="020B0604020202020204" pitchFamily="34" charset="0"/>
              <a:cs typeface="Arial" panose="020B0604020202020204" pitchFamily="34" charset="0"/>
            </a:endParaRPr>
          </a:p>
          <a:p>
            <a:pPr marL="0" indent="0">
              <a:lnSpc>
                <a:spcPct val="120000"/>
              </a:lnSpc>
              <a:buNone/>
            </a:pPr>
            <a:r>
              <a:rPr lang="es-MX" sz="11200" b="1" dirty="0" smtClean="0">
                <a:solidFill>
                  <a:schemeClr val="accent6">
                    <a:lumMod val="75000"/>
                  </a:schemeClr>
                </a:solidFill>
                <a:latin typeface="Arial" panose="020B0604020202020204" pitchFamily="34" charset="0"/>
                <a:cs typeface="Arial" panose="020B0604020202020204" pitchFamily="34" charset="0"/>
              </a:rPr>
              <a:t>Hasta </a:t>
            </a:r>
            <a:r>
              <a:rPr lang="es-MX" sz="11200" b="1" dirty="0" smtClean="0">
                <a:solidFill>
                  <a:schemeClr val="accent6">
                    <a:lumMod val="75000"/>
                  </a:schemeClr>
                </a:solidFill>
                <a:latin typeface="Arial" panose="020B0604020202020204" pitchFamily="34" charset="0"/>
                <a:cs typeface="Arial" panose="020B0604020202020204" pitchFamily="34" charset="0"/>
              </a:rPr>
              <a:t>las </a:t>
            </a:r>
            <a:r>
              <a:rPr lang="es-MX" sz="11200" b="1" dirty="0" smtClean="0">
                <a:solidFill>
                  <a:schemeClr val="accent6">
                    <a:lumMod val="75000"/>
                  </a:schemeClr>
                </a:solidFill>
                <a:latin typeface="Arial" panose="020B0604020202020204" pitchFamily="34" charset="0"/>
                <a:cs typeface="Arial" panose="020B0604020202020204" pitchFamily="34" charset="0"/>
              </a:rPr>
              <a:t>20 semanas podemos encontrar hipertensión y proteinuria en pacientes sin antecedentes de </a:t>
            </a:r>
            <a:r>
              <a:rPr lang="es-MX" sz="11200" b="1" dirty="0" smtClean="0">
                <a:solidFill>
                  <a:schemeClr val="accent6">
                    <a:lumMod val="75000"/>
                  </a:schemeClr>
                </a:solidFill>
                <a:latin typeface="Arial" panose="020B0604020202020204" pitchFamily="34" charset="0"/>
                <a:cs typeface="Arial" panose="020B0604020202020204" pitchFamily="34" charset="0"/>
              </a:rPr>
              <a:t>hipertensión.</a:t>
            </a:r>
            <a:endParaRPr lang="es-MX" sz="9600" b="1" dirty="0" smtClean="0">
              <a:solidFill>
                <a:schemeClr val="accent6">
                  <a:lumMod val="7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MX" sz="9600" b="1" dirty="0" smtClean="0">
                <a:solidFill>
                  <a:schemeClr val="accent6">
                    <a:lumMod val="75000"/>
                  </a:schemeClr>
                </a:solidFill>
                <a:latin typeface="Arial" panose="020B0604020202020204" pitchFamily="34" charset="0"/>
                <a:cs typeface="Arial" panose="020B0604020202020204" pitchFamily="34" charset="0"/>
              </a:rPr>
              <a:t> </a:t>
            </a:r>
          </a:p>
          <a:p>
            <a:pPr marL="0" indent="0">
              <a:buFont typeface="Arial" panose="020B0604020202020204" pitchFamily="34" charset="0"/>
              <a:buNone/>
            </a:pPr>
            <a:r>
              <a:rPr lang="es-BO" sz="9600" b="1" dirty="0" smtClean="0">
                <a:solidFill>
                  <a:srgbClr val="7030A0"/>
                </a:solidFill>
                <a:latin typeface="Arial" panose="020B0604020202020204" pitchFamily="34" charset="0"/>
                <a:cs typeface="Arial" panose="020B0604020202020204" pitchFamily="34" charset="0"/>
              </a:rPr>
              <a:t>		</a:t>
            </a:r>
            <a:endParaRPr lang="es-MX" sz="9600" dirty="0" smtClean="0">
              <a:solidFill>
                <a:schemeClr val="accent3">
                  <a:lumMod val="7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MX" sz="59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BO" dirty="0" smtClean="0"/>
          </a:p>
          <a:p>
            <a:endParaRPr lang="es-BO" dirty="0"/>
          </a:p>
        </p:txBody>
      </p:sp>
    </p:spTree>
    <p:extLst>
      <p:ext uri="{BB962C8B-B14F-4D97-AF65-F5344CB8AC3E}">
        <p14:creationId xmlns:p14="http://schemas.microsoft.com/office/powerpoint/2010/main" val="2917969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35" t="2799" r="1067" b="2296"/>
          <a:stretch/>
        </p:blipFill>
        <p:spPr>
          <a:xfrm>
            <a:off x="3472472" y="0"/>
            <a:ext cx="8011888" cy="6052457"/>
          </a:xfrm>
          <a:prstGeom prst="rect">
            <a:avLst/>
          </a:prstGeom>
        </p:spPr>
      </p:pic>
      <p:sp>
        <p:nvSpPr>
          <p:cNvPr id="2" name="CuadroTexto 1">
            <a:extLst>
              <a:ext uri="{FF2B5EF4-FFF2-40B4-BE49-F238E27FC236}">
                <a16:creationId xmlns:a16="http://schemas.microsoft.com/office/drawing/2014/main" id="{D29D9A93-329A-43ED-9CAD-649959577817}"/>
              </a:ext>
            </a:extLst>
          </p:cNvPr>
          <p:cNvSpPr txBox="1"/>
          <p:nvPr/>
        </p:nvSpPr>
        <p:spPr>
          <a:xfrm>
            <a:off x="-86772" y="2656936"/>
            <a:ext cx="3559244" cy="523220"/>
          </a:xfrm>
          <a:prstGeom prst="rect">
            <a:avLst/>
          </a:prstGeom>
          <a:noFill/>
        </p:spPr>
        <p:txBody>
          <a:bodyPr wrap="none" rtlCol="0">
            <a:spAutoFit/>
          </a:bodyPr>
          <a:lstStyle/>
          <a:p>
            <a:r>
              <a:rPr lang="es-BO" sz="2800" b="1" dirty="0">
                <a:solidFill>
                  <a:schemeClr val="accent6">
                    <a:lumMod val="75000"/>
                  </a:schemeClr>
                </a:solidFill>
              </a:rPr>
              <a:t>FLUJO DE MONITOREO</a:t>
            </a:r>
            <a:endParaRPr lang="en-US" sz="2800" b="1" dirty="0">
              <a:solidFill>
                <a:schemeClr val="accent6">
                  <a:lumMod val="75000"/>
                </a:schemeClr>
              </a:solidFill>
            </a:endParaRPr>
          </a:p>
        </p:txBody>
      </p:sp>
    </p:spTree>
    <p:extLst>
      <p:ext uri="{BB962C8B-B14F-4D97-AF65-F5344CB8AC3E}">
        <p14:creationId xmlns:p14="http://schemas.microsoft.com/office/powerpoint/2010/main" val="2756020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Lat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1).pptx" id="{94489CB2-939D-4B63-BAFA-93614BA3B6EE}" vid="{573252FF-5B13-42C4-8FA4-5609457B8F3D}"/>
    </a:ext>
  </a:extLst>
</a:theme>
</file>

<file path=ppt/theme/theme2.xml><?xml version="1.0" encoding="utf-8"?>
<a:theme xmlns:a="http://schemas.openxmlformats.org/drawingml/2006/main" name="1_Tema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Lat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2023" id="{770E168A-7925-D642-B086-45D05318C77B}" vid="{E575BF07-6A18-5844-8709-ED48D6FE2738}"/>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CIES</Template>
  <TotalTime>6496</TotalTime>
  <Words>440</Words>
  <Application>Microsoft Office PowerPoint</Application>
  <PresentationFormat>Panorámica</PresentationFormat>
  <Paragraphs>82</Paragraphs>
  <Slides>16</Slides>
  <Notes>1</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16</vt:i4>
      </vt:variant>
    </vt:vector>
  </HeadingPairs>
  <TitlesOfParts>
    <vt:vector size="27" baseType="lpstr">
      <vt:lpstr>Lato Black</vt:lpstr>
      <vt:lpstr>MS PGothic</vt:lpstr>
      <vt:lpstr>Arial</vt:lpstr>
      <vt:lpstr>Arial Black</vt:lpstr>
      <vt:lpstr>Calibri</vt:lpstr>
      <vt:lpstr>Calibri Light</vt:lpstr>
      <vt:lpstr>Century Gothic</vt:lpstr>
      <vt:lpstr>Comic Sans MS</vt:lpstr>
      <vt:lpstr>Wingdings</vt:lpstr>
      <vt:lpstr>Tema4</vt:lpstr>
      <vt:lpstr>1_Tema4</vt:lpstr>
      <vt:lpstr>Presentación de PowerPoint</vt:lpstr>
      <vt:lpstr>OBJETIVO  </vt:lpstr>
      <vt:lpstr>Presentación de PowerPoint</vt:lpstr>
      <vt:lpstr>Presentación de PowerPoint</vt:lpstr>
      <vt:lpstr>PRE ECLAMPSIA</vt:lpstr>
      <vt:lpstr>Presentación de PowerPoint</vt:lpstr>
      <vt:lpstr>Presentación de PowerPoint</vt:lpstr>
      <vt:lpstr> CRITERIOS DE CAPTACIÓN</vt:lpstr>
      <vt:lpstr>Presentación de PowerPoint</vt:lpstr>
      <vt:lpstr>Presentación de PowerPoint</vt:lpstr>
      <vt:lpstr>Presentación de PowerPoint</vt:lpstr>
      <vt:lpstr>Presentación de PowerPoint</vt:lpstr>
      <vt:lpstr>Presentación de PowerPoint</vt:lpstr>
      <vt:lpstr>RESULTADOS ESPERADOS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SALUD DIGITAL PARA MUJERES EMBARAZDAS EN AREA PERIURBANA DE BOLIVIA</dc:title>
  <dc:creator>Usuario</dc:creator>
  <cp:lastModifiedBy>Usuario</cp:lastModifiedBy>
  <cp:revision>392</cp:revision>
  <dcterms:created xsi:type="dcterms:W3CDTF">2023-06-23T16:20:22Z</dcterms:created>
  <dcterms:modified xsi:type="dcterms:W3CDTF">2023-12-15T14:11:32Z</dcterms:modified>
</cp:coreProperties>
</file>